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86" r:id="rId2"/>
    <p:sldId id="487" r:id="rId3"/>
    <p:sldId id="488" r:id="rId4"/>
    <p:sldId id="489" r:id="rId5"/>
  </p:sldIdLst>
  <p:sldSz cx="12192000" cy="6858000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5FA"/>
    <a:srgbClr val="7CBF33"/>
    <a:srgbClr val="7CE00E"/>
    <a:srgbClr val="43BB8D"/>
    <a:srgbClr val="CCCCFF"/>
    <a:srgbClr val="0099FF"/>
    <a:srgbClr val="CC99FF"/>
    <a:srgbClr val="0CA9DA"/>
    <a:srgbClr val="7697B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Estilo Médio 3 - 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5663" autoAdjust="0"/>
  </p:normalViewPr>
  <p:slideViewPr>
    <p:cSldViewPr snapToGrid="0">
      <p:cViewPr varScale="1">
        <p:scale>
          <a:sx n="62" d="100"/>
          <a:sy n="62" d="100"/>
        </p:scale>
        <p:origin x="-102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1B109A-CBF4-4E09-8471-BF1E9BB140B4}" type="datetimeFigureOut">
              <a:rPr lang="pt-BR" smtClean="0"/>
              <a:pPr/>
              <a:t>15/03/2016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EB21C-2459-450A-B4C4-81FBF9DAB00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3251253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18892-9761-4C68-B215-F597C44AE3CA}" type="datetimeFigureOut">
              <a:rPr lang="pt-BR" smtClean="0"/>
              <a:pPr/>
              <a:t>15/03/2016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25BDA7-DC87-4FA1-B54A-D3D3D90594F4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669550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5BDA7-DC87-4FA1-B54A-D3D3D90594F4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46877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5BDA7-DC87-4FA1-B54A-D3D3D90594F4}" type="slidenum">
              <a:rPr lang="pt-BR" smtClean="0"/>
              <a:pPr/>
              <a:t>2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46877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5BDA7-DC87-4FA1-B54A-D3D3D90594F4}" type="slidenum">
              <a:rPr lang="pt-BR" smtClean="0"/>
              <a:pPr/>
              <a:t>3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46877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25BDA7-DC87-4FA1-B54A-D3D3D90594F4}" type="slidenum">
              <a:rPr lang="pt-BR" smtClean="0"/>
              <a:pPr/>
              <a:t>4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46877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B2AC-3067-4D7C-B6BD-A09AF5D4C0FB}" type="datetimeFigureOut">
              <a:rPr lang="pt-BR" smtClean="0"/>
              <a:pPr/>
              <a:t>15/03/2016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9CB7E-846D-4A55-A74A-8103457ED97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72494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B2AC-3067-4D7C-B6BD-A09AF5D4C0FB}" type="datetimeFigureOut">
              <a:rPr lang="pt-BR" smtClean="0"/>
              <a:pPr/>
              <a:t>15/03/2016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9CB7E-846D-4A55-A74A-8103457ED97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477198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B2AC-3067-4D7C-B6BD-A09AF5D4C0FB}" type="datetimeFigureOut">
              <a:rPr lang="pt-BR" smtClean="0"/>
              <a:pPr/>
              <a:t>15/03/2016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9CB7E-846D-4A55-A74A-8103457ED97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17728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TEMPLATE_PPT-(ALI-+-SEBRAE_INTERNO_1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C6AA5-BD1A-4AAD-B442-24AC0615DC92}" type="datetimeFigureOut">
              <a:rPr lang="en-US"/>
              <a:pPr>
                <a:defRPr/>
              </a:pPr>
              <a:t>3/15/2016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164FC3-B306-456E-AD5B-F03F7D30E04B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10359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B2AC-3067-4D7C-B6BD-A09AF5D4C0FB}" type="datetimeFigureOut">
              <a:rPr lang="pt-BR" smtClean="0"/>
              <a:pPr/>
              <a:t>15/03/2016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9CB7E-846D-4A55-A74A-8103457ED97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234394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B2AC-3067-4D7C-B6BD-A09AF5D4C0FB}" type="datetimeFigureOut">
              <a:rPr lang="pt-BR" smtClean="0"/>
              <a:pPr/>
              <a:t>15/03/2016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9CB7E-846D-4A55-A74A-8103457ED97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091845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B2AC-3067-4D7C-B6BD-A09AF5D4C0FB}" type="datetimeFigureOut">
              <a:rPr lang="pt-BR" smtClean="0"/>
              <a:pPr/>
              <a:t>15/03/2016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9CB7E-846D-4A55-A74A-8103457ED97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4259316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B2AC-3067-4D7C-B6BD-A09AF5D4C0FB}" type="datetimeFigureOut">
              <a:rPr lang="pt-BR" smtClean="0"/>
              <a:pPr/>
              <a:t>15/03/2016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9CB7E-846D-4A55-A74A-8103457ED97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923707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B2AC-3067-4D7C-B6BD-A09AF5D4C0FB}" type="datetimeFigureOut">
              <a:rPr lang="pt-BR" smtClean="0"/>
              <a:pPr/>
              <a:t>15/03/2016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9CB7E-846D-4A55-A74A-8103457ED97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972636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B2AC-3067-4D7C-B6BD-A09AF5D4C0FB}" type="datetimeFigureOut">
              <a:rPr lang="pt-BR" smtClean="0"/>
              <a:pPr/>
              <a:t>15/03/2016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9CB7E-846D-4A55-A74A-8103457ED97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77706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B2AC-3067-4D7C-B6BD-A09AF5D4C0FB}" type="datetimeFigureOut">
              <a:rPr lang="pt-BR" smtClean="0"/>
              <a:pPr/>
              <a:t>15/03/2016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9CB7E-846D-4A55-A74A-8103457ED97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865443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B2AC-3067-4D7C-B6BD-A09AF5D4C0FB}" type="datetimeFigureOut">
              <a:rPr lang="pt-BR" smtClean="0"/>
              <a:pPr/>
              <a:t>15/03/2016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9CB7E-846D-4A55-A74A-8103457ED97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186942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6B2AC-3067-4D7C-B6BD-A09AF5D4C0FB}" type="datetimeFigureOut">
              <a:rPr lang="pt-BR" smtClean="0"/>
              <a:pPr/>
              <a:t>15/03/2016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9CB7E-846D-4A55-A74A-8103457ED976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011287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3054455"/>
            <a:ext cx="12192000" cy="737755"/>
          </a:xfrm>
        </p:spPr>
        <p:txBody>
          <a:bodyPr>
            <a:noAutofit/>
          </a:bodyPr>
          <a:lstStyle/>
          <a:p>
            <a:r>
              <a:rPr lang="pt-BR" sz="5400" dirty="0" smtClean="0">
                <a:solidFill>
                  <a:srgbClr val="0095FA"/>
                </a:solidFill>
                <a:latin typeface="Century Gothic" panose="020B0502020202020204" pitchFamily="34" charset="0"/>
              </a:rPr>
              <a:t>Cadastro de Usuário</a:t>
            </a:r>
          </a:p>
          <a:p>
            <a:r>
              <a:rPr lang="pt-BR" sz="4000" dirty="0" smtClean="0">
                <a:solidFill>
                  <a:srgbClr val="0095FA"/>
                </a:solidFill>
                <a:latin typeface="Century Gothic" panose="020B0502020202020204" pitchFamily="34" charset="0"/>
              </a:rPr>
              <a:t>Prestadora</a:t>
            </a:r>
          </a:p>
        </p:txBody>
      </p:sp>
      <p:grpSp>
        <p:nvGrpSpPr>
          <p:cNvPr id="2" name="Grupo 34"/>
          <p:cNvGrpSpPr/>
          <p:nvPr/>
        </p:nvGrpSpPr>
        <p:grpSpPr>
          <a:xfrm>
            <a:off x="0" y="0"/>
            <a:ext cx="12174963" cy="6820140"/>
            <a:chOff x="0" y="0"/>
            <a:chExt cx="12174963" cy="6820140"/>
          </a:xfrm>
        </p:grpSpPr>
        <p:cxnSp>
          <p:nvCxnSpPr>
            <p:cNvPr id="34" name="Conector reto 33"/>
            <p:cNvCxnSpPr/>
            <p:nvPr/>
          </p:nvCxnSpPr>
          <p:spPr>
            <a:xfrm>
              <a:off x="0" y="6720906"/>
              <a:ext cx="116713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upo 29"/>
            <p:cNvGrpSpPr/>
            <p:nvPr/>
          </p:nvGrpSpPr>
          <p:grpSpPr>
            <a:xfrm>
              <a:off x="11215135" y="0"/>
              <a:ext cx="959828" cy="6820140"/>
              <a:chOff x="11126235" y="-177800"/>
              <a:chExt cx="959828" cy="6820140"/>
            </a:xfrm>
          </p:grpSpPr>
          <p:cxnSp>
            <p:nvCxnSpPr>
              <p:cNvPr id="21" name="Conector reto 20"/>
              <p:cNvCxnSpPr/>
              <p:nvPr/>
            </p:nvCxnSpPr>
            <p:spPr>
              <a:xfrm>
                <a:off x="11987882" y="-177800"/>
                <a:ext cx="0" cy="6275739"/>
              </a:xfrm>
              <a:prstGeom prst="line">
                <a:avLst/>
              </a:prstGeom>
              <a:ln w="952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" name="Grupo 18"/>
              <p:cNvGrpSpPr/>
              <p:nvPr/>
            </p:nvGrpSpPr>
            <p:grpSpPr>
              <a:xfrm>
                <a:off x="11126235" y="5848235"/>
                <a:ext cx="959828" cy="794105"/>
                <a:chOff x="7047035" y="5294714"/>
                <a:chExt cx="1919655" cy="1588209"/>
              </a:xfrm>
            </p:grpSpPr>
            <p:sp>
              <p:nvSpPr>
                <p:cNvPr id="16" name="Freeform 13"/>
                <p:cNvSpPr>
                  <a:spLocks/>
                </p:cNvSpPr>
                <p:nvPr/>
              </p:nvSpPr>
              <p:spPr bwMode="auto">
                <a:xfrm>
                  <a:off x="8770328" y="5294714"/>
                  <a:ext cx="196362" cy="333157"/>
                </a:xfrm>
                <a:custGeom>
                  <a:avLst/>
                  <a:gdLst/>
                  <a:ahLst/>
                  <a:cxnLst>
                    <a:cxn ang="0">
                      <a:pos x="0" y="22"/>
                    </a:cxn>
                    <a:cxn ang="0">
                      <a:pos x="0" y="0"/>
                    </a:cxn>
                    <a:cxn ang="0">
                      <a:pos x="14" y="22"/>
                    </a:cxn>
                    <a:cxn ang="0">
                      <a:pos x="0" y="22"/>
                    </a:cxn>
                  </a:cxnLst>
                  <a:rect l="0" t="0" r="r" b="b"/>
                  <a:pathLst>
                    <a:path w="14" h="22">
                      <a:moveTo>
                        <a:pt x="0" y="22"/>
                      </a:moveTo>
                      <a:lnTo>
                        <a:pt x="0" y="0"/>
                      </a:lnTo>
                      <a:lnTo>
                        <a:pt x="14" y="22"/>
                      </a:lnTo>
                      <a:lnTo>
                        <a:pt x="0" y="22"/>
                      </a:lnTo>
                      <a:close/>
                    </a:path>
                  </a:pathLst>
                </a:custGeom>
                <a:solidFill>
                  <a:srgbClr val="3B373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17" name="Freeform 14"/>
                <p:cNvSpPr>
                  <a:spLocks/>
                </p:cNvSpPr>
                <p:nvPr/>
              </p:nvSpPr>
              <p:spPr bwMode="auto">
                <a:xfrm>
                  <a:off x="7047035" y="5627874"/>
                  <a:ext cx="1919653" cy="1255049"/>
                </a:xfrm>
                <a:custGeom>
                  <a:avLst/>
                  <a:gdLst/>
                  <a:ahLst/>
                  <a:cxnLst>
                    <a:cxn ang="0">
                      <a:pos x="27" y="0"/>
                    </a:cxn>
                    <a:cxn ang="0">
                      <a:pos x="78" y="0"/>
                    </a:cxn>
                    <a:cxn ang="0">
                      <a:pos x="131" y="0"/>
                    </a:cxn>
                    <a:cxn ang="0">
                      <a:pos x="137" y="0"/>
                    </a:cxn>
                    <a:cxn ang="0">
                      <a:pos x="118" y="81"/>
                    </a:cxn>
                    <a:cxn ang="0">
                      <a:pos x="118" y="81"/>
                    </a:cxn>
                    <a:cxn ang="0">
                      <a:pos x="117" y="86"/>
                    </a:cxn>
                    <a:cxn ang="0">
                      <a:pos x="109" y="92"/>
                    </a:cxn>
                    <a:cxn ang="0">
                      <a:pos x="6" y="92"/>
                    </a:cxn>
                    <a:cxn ang="0">
                      <a:pos x="1" y="86"/>
                    </a:cxn>
                    <a:cxn ang="0">
                      <a:pos x="19" y="7"/>
                    </a:cxn>
                    <a:cxn ang="0">
                      <a:pos x="27" y="0"/>
                    </a:cxn>
                  </a:cxnLst>
                  <a:rect l="0" t="0" r="r" b="b"/>
                  <a:pathLst>
                    <a:path w="137" h="92">
                      <a:moveTo>
                        <a:pt x="27" y="0"/>
                      </a:moveTo>
                      <a:lnTo>
                        <a:pt x="78" y="0"/>
                      </a:lnTo>
                      <a:lnTo>
                        <a:pt x="131" y="0"/>
                      </a:lnTo>
                      <a:lnTo>
                        <a:pt x="137" y="0"/>
                      </a:lnTo>
                      <a:lnTo>
                        <a:pt x="118" y="81"/>
                      </a:lnTo>
                      <a:lnTo>
                        <a:pt x="118" y="81"/>
                      </a:lnTo>
                      <a:lnTo>
                        <a:pt x="117" y="86"/>
                      </a:lnTo>
                      <a:cubicBezTo>
                        <a:pt x="116" y="89"/>
                        <a:pt x="113" y="92"/>
                        <a:pt x="109" y="92"/>
                      </a:cubicBezTo>
                      <a:lnTo>
                        <a:pt x="6" y="92"/>
                      </a:lnTo>
                      <a:cubicBezTo>
                        <a:pt x="3" y="92"/>
                        <a:pt x="0" y="89"/>
                        <a:pt x="1" y="86"/>
                      </a:cubicBezTo>
                      <a:lnTo>
                        <a:pt x="19" y="7"/>
                      </a:lnTo>
                      <a:cubicBezTo>
                        <a:pt x="20" y="3"/>
                        <a:pt x="24" y="0"/>
                        <a:pt x="27" y="0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18" name="Freeform 21"/>
                <p:cNvSpPr>
                  <a:spLocks noEditPoints="1"/>
                </p:cNvSpPr>
                <p:nvPr/>
              </p:nvSpPr>
              <p:spPr bwMode="auto">
                <a:xfrm>
                  <a:off x="7379677" y="5965787"/>
                  <a:ext cx="1227992" cy="718668"/>
                </a:xfrm>
                <a:custGeom>
                  <a:avLst/>
                  <a:gdLst/>
                  <a:ahLst/>
                  <a:cxnLst>
                    <a:cxn ang="0">
                      <a:pos x="747" y="346"/>
                    </a:cxn>
                    <a:cxn ang="0">
                      <a:pos x="609" y="346"/>
                    </a:cxn>
                    <a:cxn ang="0">
                      <a:pos x="561" y="296"/>
                    </a:cxn>
                    <a:cxn ang="0">
                      <a:pos x="523" y="281"/>
                    </a:cxn>
                    <a:cxn ang="0">
                      <a:pos x="594" y="181"/>
                    </a:cxn>
                    <a:cxn ang="0">
                      <a:pos x="626" y="192"/>
                    </a:cxn>
                    <a:cxn ang="0">
                      <a:pos x="628" y="235"/>
                    </a:cxn>
                    <a:cxn ang="0">
                      <a:pos x="580" y="264"/>
                    </a:cxn>
                    <a:cxn ang="0">
                      <a:pos x="605" y="271"/>
                    </a:cxn>
                    <a:cxn ang="0">
                      <a:pos x="609" y="331"/>
                    </a:cxn>
                    <a:cxn ang="0">
                      <a:pos x="277" y="470"/>
                    </a:cxn>
                    <a:cxn ang="0">
                      <a:pos x="294" y="381"/>
                    </a:cxn>
                    <a:cxn ang="0">
                      <a:pos x="355" y="88"/>
                    </a:cxn>
                    <a:cxn ang="0">
                      <a:pos x="375" y="0"/>
                    </a:cxn>
                    <a:cxn ang="0">
                      <a:pos x="967" y="212"/>
                    </a:cxn>
                    <a:cxn ang="0">
                      <a:pos x="871" y="279"/>
                    </a:cxn>
                    <a:cxn ang="0">
                      <a:pos x="155" y="346"/>
                    </a:cxn>
                    <a:cxn ang="0">
                      <a:pos x="223" y="246"/>
                    </a:cxn>
                    <a:cxn ang="0">
                      <a:pos x="290" y="314"/>
                    </a:cxn>
                    <a:cxn ang="0">
                      <a:pos x="48" y="296"/>
                    </a:cxn>
                    <a:cxn ang="0">
                      <a:pos x="71" y="317"/>
                    </a:cxn>
                    <a:cxn ang="0">
                      <a:pos x="100" y="296"/>
                    </a:cxn>
                    <a:cxn ang="0">
                      <a:pos x="90" y="283"/>
                    </a:cxn>
                    <a:cxn ang="0">
                      <a:pos x="19" y="252"/>
                    </a:cxn>
                    <a:cxn ang="0">
                      <a:pos x="23" y="219"/>
                    </a:cxn>
                    <a:cxn ang="0">
                      <a:pos x="69" y="183"/>
                    </a:cxn>
                    <a:cxn ang="0">
                      <a:pos x="136" y="185"/>
                    </a:cxn>
                    <a:cxn ang="0">
                      <a:pos x="159" y="215"/>
                    </a:cxn>
                    <a:cxn ang="0">
                      <a:pos x="111" y="223"/>
                    </a:cxn>
                    <a:cxn ang="0">
                      <a:pos x="84" y="210"/>
                    </a:cxn>
                    <a:cxn ang="0">
                      <a:pos x="67" y="229"/>
                    </a:cxn>
                    <a:cxn ang="0">
                      <a:pos x="109" y="250"/>
                    </a:cxn>
                    <a:cxn ang="0">
                      <a:pos x="150" y="277"/>
                    </a:cxn>
                    <a:cxn ang="0">
                      <a:pos x="138" y="317"/>
                    </a:cxn>
                    <a:cxn ang="0">
                      <a:pos x="79" y="346"/>
                    </a:cxn>
                    <a:cxn ang="0">
                      <a:pos x="15" y="337"/>
                    </a:cxn>
                    <a:cxn ang="0">
                      <a:pos x="2" y="300"/>
                    </a:cxn>
                    <a:cxn ang="0">
                      <a:pos x="432" y="181"/>
                    </a:cxn>
                    <a:cxn ang="0">
                      <a:pos x="461" y="192"/>
                    </a:cxn>
                    <a:cxn ang="0">
                      <a:pos x="469" y="217"/>
                    </a:cxn>
                    <a:cxn ang="0">
                      <a:pos x="453" y="246"/>
                    </a:cxn>
                    <a:cxn ang="0">
                      <a:pos x="423" y="260"/>
                    </a:cxn>
                    <a:cxn ang="0">
                      <a:pos x="455" y="285"/>
                    </a:cxn>
                    <a:cxn ang="0">
                      <a:pos x="448" y="319"/>
                    </a:cxn>
                    <a:cxn ang="0">
                      <a:pos x="415" y="342"/>
                    </a:cxn>
                    <a:cxn ang="0">
                      <a:pos x="376" y="210"/>
                    </a:cxn>
                    <a:cxn ang="0">
                      <a:pos x="413" y="242"/>
                    </a:cxn>
                    <a:cxn ang="0">
                      <a:pos x="421" y="219"/>
                    </a:cxn>
                    <a:cxn ang="0">
                      <a:pos x="376" y="210"/>
                    </a:cxn>
                    <a:cxn ang="0">
                      <a:pos x="400" y="312"/>
                    </a:cxn>
                    <a:cxn ang="0">
                      <a:pos x="407" y="285"/>
                    </a:cxn>
                    <a:cxn ang="0">
                      <a:pos x="692" y="283"/>
                    </a:cxn>
                    <a:cxn ang="0">
                      <a:pos x="538" y="212"/>
                    </a:cxn>
                    <a:cxn ang="0">
                      <a:pos x="573" y="248"/>
                    </a:cxn>
                    <a:cxn ang="0">
                      <a:pos x="584" y="225"/>
                    </a:cxn>
                    <a:cxn ang="0">
                      <a:pos x="567" y="212"/>
                    </a:cxn>
                  </a:cxnLst>
                  <a:rect l="0" t="0" r="r" b="b"/>
                  <a:pathLst>
                    <a:path w="974" h="527">
                      <a:moveTo>
                        <a:pt x="609" y="346"/>
                      </a:moveTo>
                      <a:lnTo>
                        <a:pt x="713" y="181"/>
                      </a:lnTo>
                      <a:lnTo>
                        <a:pt x="769" y="181"/>
                      </a:lnTo>
                      <a:lnTo>
                        <a:pt x="799" y="346"/>
                      </a:lnTo>
                      <a:lnTo>
                        <a:pt x="747" y="346"/>
                      </a:lnTo>
                      <a:lnTo>
                        <a:pt x="742" y="314"/>
                      </a:lnTo>
                      <a:lnTo>
                        <a:pt x="674" y="314"/>
                      </a:lnTo>
                      <a:lnTo>
                        <a:pt x="655" y="346"/>
                      </a:lnTo>
                      <a:lnTo>
                        <a:pt x="609" y="346"/>
                      </a:lnTo>
                      <a:lnTo>
                        <a:pt x="609" y="346"/>
                      </a:lnTo>
                      <a:lnTo>
                        <a:pt x="559" y="346"/>
                      </a:lnTo>
                      <a:lnTo>
                        <a:pt x="559" y="333"/>
                      </a:lnTo>
                      <a:lnTo>
                        <a:pt x="561" y="310"/>
                      </a:lnTo>
                      <a:lnTo>
                        <a:pt x="561" y="300"/>
                      </a:lnTo>
                      <a:lnTo>
                        <a:pt x="561" y="296"/>
                      </a:lnTo>
                      <a:lnTo>
                        <a:pt x="561" y="289"/>
                      </a:lnTo>
                      <a:lnTo>
                        <a:pt x="557" y="285"/>
                      </a:lnTo>
                      <a:lnTo>
                        <a:pt x="551" y="283"/>
                      </a:lnTo>
                      <a:lnTo>
                        <a:pt x="544" y="281"/>
                      </a:lnTo>
                      <a:lnTo>
                        <a:pt x="523" y="281"/>
                      </a:lnTo>
                      <a:lnTo>
                        <a:pt x="509" y="346"/>
                      </a:lnTo>
                      <a:lnTo>
                        <a:pt x="463" y="346"/>
                      </a:lnTo>
                      <a:lnTo>
                        <a:pt x="498" y="181"/>
                      </a:lnTo>
                      <a:lnTo>
                        <a:pt x="576" y="181"/>
                      </a:lnTo>
                      <a:lnTo>
                        <a:pt x="594" y="181"/>
                      </a:lnTo>
                      <a:lnTo>
                        <a:pt x="603" y="181"/>
                      </a:lnTo>
                      <a:lnTo>
                        <a:pt x="611" y="183"/>
                      </a:lnTo>
                      <a:lnTo>
                        <a:pt x="617" y="185"/>
                      </a:lnTo>
                      <a:lnTo>
                        <a:pt x="623" y="188"/>
                      </a:lnTo>
                      <a:lnTo>
                        <a:pt x="626" y="192"/>
                      </a:lnTo>
                      <a:lnTo>
                        <a:pt x="630" y="200"/>
                      </a:lnTo>
                      <a:lnTo>
                        <a:pt x="632" y="212"/>
                      </a:lnTo>
                      <a:lnTo>
                        <a:pt x="632" y="217"/>
                      </a:lnTo>
                      <a:lnTo>
                        <a:pt x="630" y="225"/>
                      </a:lnTo>
                      <a:lnTo>
                        <a:pt x="628" y="235"/>
                      </a:lnTo>
                      <a:lnTo>
                        <a:pt x="623" y="242"/>
                      </a:lnTo>
                      <a:lnTo>
                        <a:pt x="617" y="250"/>
                      </a:lnTo>
                      <a:lnTo>
                        <a:pt x="609" y="256"/>
                      </a:lnTo>
                      <a:lnTo>
                        <a:pt x="596" y="260"/>
                      </a:lnTo>
                      <a:lnTo>
                        <a:pt x="580" y="264"/>
                      </a:lnTo>
                      <a:lnTo>
                        <a:pt x="580" y="265"/>
                      </a:lnTo>
                      <a:lnTo>
                        <a:pt x="588" y="265"/>
                      </a:lnTo>
                      <a:lnTo>
                        <a:pt x="596" y="267"/>
                      </a:lnTo>
                      <a:lnTo>
                        <a:pt x="601" y="269"/>
                      </a:lnTo>
                      <a:lnTo>
                        <a:pt x="605" y="271"/>
                      </a:lnTo>
                      <a:lnTo>
                        <a:pt x="609" y="279"/>
                      </a:lnTo>
                      <a:lnTo>
                        <a:pt x="611" y="290"/>
                      </a:lnTo>
                      <a:lnTo>
                        <a:pt x="611" y="296"/>
                      </a:lnTo>
                      <a:lnTo>
                        <a:pt x="611" y="306"/>
                      </a:lnTo>
                      <a:lnTo>
                        <a:pt x="609" y="331"/>
                      </a:lnTo>
                      <a:lnTo>
                        <a:pt x="609" y="346"/>
                      </a:lnTo>
                      <a:close/>
                      <a:moveTo>
                        <a:pt x="265" y="527"/>
                      </a:moveTo>
                      <a:lnTo>
                        <a:pt x="571" y="527"/>
                      </a:lnTo>
                      <a:lnTo>
                        <a:pt x="582" y="470"/>
                      </a:lnTo>
                      <a:lnTo>
                        <a:pt x="277" y="470"/>
                      </a:lnTo>
                      <a:lnTo>
                        <a:pt x="265" y="527"/>
                      </a:lnTo>
                      <a:close/>
                      <a:moveTo>
                        <a:pt x="282" y="439"/>
                      </a:moveTo>
                      <a:lnTo>
                        <a:pt x="590" y="439"/>
                      </a:lnTo>
                      <a:lnTo>
                        <a:pt x="601" y="381"/>
                      </a:lnTo>
                      <a:lnTo>
                        <a:pt x="294" y="381"/>
                      </a:lnTo>
                      <a:lnTo>
                        <a:pt x="282" y="439"/>
                      </a:lnTo>
                      <a:close/>
                      <a:moveTo>
                        <a:pt x="344" y="146"/>
                      </a:moveTo>
                      <a:lnTo>
                        <a:pt x="651" y="146"/>
                      </a:lnTo>
                      <a:lnTo>
                        <a:pt x="663" y="88"/>
                      </a:lnTo>
                      <a:lnTo>
                        <a:pt x="355" y="88"/>
                      </a:lnTo>
                      <a:lnTo>
                        <a:pt x="344" y="146"/>
                      </a:lnTo>
                      <a:close/>
                      <a:moveTo>
                        <a:pt x="363" y="57"/>
                      </a:moveTo>
                      <a:lnTo>
                        <a:pt x="671" y="57"/>
                      </a:lnTo>
                      <a:lnTo>
                        <a:pt x="682" y="0"/>
                      </a:lnTo>
                      <a:lnTo>
                        <a:pt x="375" y="0"/>
                      </a:lnTo>
                      <a:lnTo>
                        <a:pt x="363" y="57"/>
                      </a:lnTo>
                      <a:close/>
                      <a:moveTo>
                        <a:pt x="811" y="346"/>
                      </a:moveTo>
                      <a:lnTo>
                        <a:pt x="846" y="181"/>
                      </a:lnTo>
                      <a:lnTo>
                        <a:pt x="974" y="181"/>
                      </a:lnTo>
                      <a:lnTo>
                        <a:pt x="967" y="212"/>
                      </a:lnTo>
                      <a:lnTo>
                        <a:pt x="886" y="212"/>
                      </a:lnTo>
                      <a:lnTo>
                        <a:pt x="878" y="246"/>
                      </a:lnTo>
                      <a:lnTo>
                        <a:pt x="955" y="246"/>
                      </a:lnTo>
                      <a:lnTo>
                        <a:pt x="947" y="279"/>
                      </a:lnTo>
                      <a:lnTo>
                        <a:pt x="871" y="279"/>
                      </a:lnTo>
                      <a:lnTo>
                        <a:pt x="865" y="314"/>
                      </a:lnTo>
                      <a:lnTo>
                        <a:pt x="945" y="314"/>
                      </a:lnTo>
                      <a:lnTo>
                        <a:pt x="940" y="346"/>
                      </a:lnTo>
                      <a:lnTo>
                        <a:pt x="811" y="346"/>
                      </a:lnTo>
                      <a:close/>
                      <a:moveTo>
                        <a:pt x="155" y="346"/>
                      </a:moveTo>
                      <a:lnTo>
                        <a:pt x="190" y="181"/>
                      </a:lnTo>
                      <a:lnTo>
                        <a:pt x="317" y="181"/>
                      </a:lnTo>
                      <a:lnTo>
                        <a:pt x="311" y="212"/>
                      </a:lnTo>
                      <a:lnTo>
                        <a:pt x="230" y="212"/>
                      </a:lnTo>
                      <a:lnTo>
                        <a:pt x="223" y="246"/>
                      </a:lnTo>
                      <a:lnTo>
                        <a:pt x="300" y="246"/>
                      </a:lnTo>
                      <a:lnTo>
                        <a:pt x="292" y="279"/>
                      </a:lnTo>
                      <a:lnTo>
                        <a:pt x="215" y="279"/>
                      </a:lnTo>
                      <a:lnTo>
                        <a:pt x="207" y="314"/>
                      </a:lnTo>
                      <a:lnTo>
                        <a:pt x="290" y="314"/>
                      </a:lnTo>
                      <a:lnTo>
                        <a:pt x="284" y="346"/>
                      </a:lnTo>
                      <a:lnTo>
                        <a:pt x="155" y="346"/>
                      </a:lnTo>
                      <a:close/>
                      <a:moveTo>
                        <a:pt x="2" y="292"/>
                      </a:moveTo>
                      <a:lnTo>
                        <a:pt x="48" y="292"/>
                      </a:lnTo>
                      <a:lnTo>
                        <a:pt x="48" y="296"/>
                      </a:lnTo>
                      <a:lnTo>
                        <a:pt x="48" y="300"/>
                      </a:lnTo>
                      <a:lnTo>
                        <a:pt x="50" y="308"/>
                      </a:lnTo>
                      <a:lnTo>
                        <a:pt x="54" y="314"/>
                      </a:lnTo>
                      <a:lnTo>
                        <a:pt x="61" y="315"/>
                      </a:lnTo>
                      <a:lnTo>
                        <a:pt x="71" y="317"/>
                      </a:lnTo>
                      <a:lnTo>
                        <a:pt x="82" y="315"/>
                      </a:lnTo>
                      <a:lnTo>
                        <a:pt x="90" y="314"/>
                      </a:lnTo>
                      <a:lnTo>
                        <a:pt x="98" y="308"/>
                      </a:lnTo>
                      <a:lnTo>
                        <a:pt x="100" y="298"/>
                      </a:lnTo>
                      <a:lnTo>
                        <a:pt x="100" y="296"/>
                      </a:lnTo>
                      <a:lnTo>
                        <a:pt x="102" y="294"/>
                      </a:lnTo>
                      <a:lnTo>
                        <a:pt x="100" y="290"/>
                      </a:lnTo>
                      <a:lnTo>
                        <a:pt x="98" y="289"/>
                      </a:lnTo>
                      <a:lnTo>
                        <a:pt x="94" y="285"/>
                      </a:lnTo>
                      <a:lnTo>
                        <a:pt x="90" y="283"/>
                      </a:lnTo>
                      <a:lnTo>
                        <a:pt x="50" y="273"/>
                      </a:lnTo>
                      <a:lnTo>
                        <a:pt x="36" y="267"/>
                      </a:lnTo>
                      <a:lnTo>
                        <a:pt x="27" y="262"/>
                      </a:lnTo>
                      <a:lnTo>
                        <a:pt x="23" y="256"/>
                      </a:lnTo>
                      <a:lnTo>
                        <a:pt x="19" y="252"/>
                      </a:lnTo>
                      <a:lnTo>
                        <a:pt x="19" y="246"/>
                      </a:lnTo>
                      <a:lnTo>
                        <a:pt x="17" y="240"/>
                      </a:lnTo>
                      <a:lnTo>
                        <a:pt x="19" y="235"/>
                      </a:lnTo>
                      <a:lnTo>
                        <a:pt x="19" y="229"/>
                      </a:lnTo>
                      <a:lnTo>
                        <a:pt x="23" y="219"/>
                      </a:lnTo>
                      <a:lnTo>
                        <a:pt x="27" y="210"/>
                      </a:lnTo>
                      <a:lnTo>
                        <a:pt x="34" y="202"/>
                      </a:lnTo>
                      <a:lnTo>
                        <a:pt x="44" y="194"/>
                      </a:lnTo>
                      <a:lnTo>
                        <a:pt x="55" y="188"/>
                      </a:lnTo>
                      <a:lnTo>
                        <a:pt x="69" y="183"/>
                      </a:lnTo>
                      <a:lnTo>
                        <a:pt x="84" y="181"/>
                      </a:lnTo>
                      <a:lnTo>
                        <a:pt x="100" y="179"/>
                      </a:lnTo>
                      <a:lnTo>
                        <a:pt x="113" y="181"/>
                      </a:lnTo>
                      <a:lnTo>
                        <a:pt x="127" y="183"/>
                      </a:lnTo>
                      <a:lnTo>
                        <a:pt x="136" y="185"/>
                      </a:lnTo>
                      <a:lnTo>
                        <a:pt x="144" y="188"/>
                      </a:lnTo>
                      <a:lnTo>
                        <a:pt x="152" y="194"/>
                      </a:lnTo>
                      <a:lnTo>
                        <a:pt x="155" y="200"/>
                      </a:lnTo>
                      <a:lnTo>
                        <a:pt x="157" y="208"/>
                      </a:lnTo>
                      <a:lnTo>
                        <a:pt x="159" y="215"/>
                      </a:lnTo>
                      <a:lnTo>
                        <a:pt x="159" y="223"/>
                      </a:lnTo>
                      <a:lnTo>
                        <a:pt x="157" y="231"/>
                      </a:lnTo>
                      <a:lnTo>
                        <a:pt x="109" y="231"/>
                      </a:lnTo>
                      <a:lnTo>
                        <a:pt x="111" y="227"/>
                      </a:lnTo>
                      <a:lnTo>
                        <a:pt x="111" y="223"/>
                      </a:lnTo>
                      <a:lnTo>
                        <a:pt x="109" y="217"/>
                      </a:lnTo>
                      <a:lnTo>
                        <a:pt x="107" y="212"/>
                      </a:lnTo>
                      <a:lnTo>
                        <a:pt x="102" y="210"/>
                      </a:lnTo>
                      <a:lnTo>
                        <a:pt x="94" y="208"/>
                      </a:lnTo>
                      <a:lnTo>
                        <a:pt x="84" y="210"/>
                      </a:lnTo>
                      <a:lnTo>
                        <a:pt x="77" y="213"/>
                      </a:lnTo>
                      <a:lnTo>
                        <a:pt x="71" y="219"/>
                      </a:lnTo>
                      <a:lnTo>
                        <a:pt x="67" y="225"/>
                      </a:lnTo>
                      <a:lnTo>
                        <a:pt x="67" y="227"/>
                      </a:lnTo>
                      <a:lnTo>
                        <a:pt x="67" y="229"/>
                      </a:lnTo>
                      <a:lnTo>
                        <a:pt x="69" y="233"/>
                      </a:lnTo>
                      <a:lnTo>
                        <a:pt x="71" y="237"/>
                      </a:lnTo>
                      <a:lnTo>
                        <a:pt x="75" y="240"/>
                      </a:lnTo>
                      <a:lnTo>
                        <a:pt x="80" y="242"/>
                      </a:lnTo>
                      <a:lnTo>
                        <a:pt x="109" y="250"/>
                      </a:lnTo>
                      <a:lnTo>
                        <a:pt x="127" y="254"/>
                      </a:lnTo>
                      <a:lnTo>
                        <a:pt x="136" y="260"/>
                      </a:lnTo>
                      <a:lnTo>
                        <a:pt x="142" y="264"/>
                      </a:lnTo>
                      <a:lnTo>
                        <a:pt x="146" y="269"/>
                      </a:lnTo>
                      <a:lnTo>
                        <a:pt x="150" y="277"/>
                      </a:lnTo>
                      <a:lnTo>
                        <a:pt x="150" y="285"/>
                      </a:lnTo>
                      <a:lnTo>
                        <a:pt x="150" y="289"/>
                      </a:lnTo>
                      <a:lnTo>
                        <a:pt x="148" y="296"/>
                      </a:lnTo>
                      <a:lnTo>
                        <a:pt x="144" y="308"/>
                      </a:lnTo>
                      <a:lnTo>
                        <a:pt x="138" y="317"/>
                      </a:lnTo>
                      <a:lnTo>
                        <a:pt x="130" y="327"/>
                      </a:lnTo>
                      <a:lnTo>
                        <a:pt x="119" y="335"/>
                      </a:lnTo>
                      <a:lnTo>
                        <a:pt x="107" y="341"/>
                      </a:lnTo>
                      <a:lnTo>
                        <a:pt x="94" y="344"/>
                      </a:lnTo>
                      <a:lnTo>
                        <a:pt x="79" y="346"/>
                      </a:lnTo>
                      <a:lnTo>
                        <a:pt x="63" y="346"/>
                      </a:lnTo>
                      <a:lnTo>
                        <a:pt x="44" y="346"/>
                      </a:lnTo>
                      <a:lnTo>
                        <a:pt x="29" y="342"/>
                      </a:lnTo>
                      <a:lnTo>
                        <a:pt x="21" y="339"/>
                      </a:lnTo>
                      <a:lnTo>
                        <a:pt x="15" y="337"/>
                      </a:lnTo>
                      <a:lnTo>
                        <a:pt x="11" y="333"/>
                      </a:lnTo>
                      <a:lnTo>
                        <a:pt x="7" y="327"/>
                      </a:lnTo>
                      <a:lnTo>
                        <a:pt x="2" y="317"/>
                      </a:lnTo>
                      <a:lnTo>
                        <a:pt x="0" y="306"/>
                      </a:lnTo>
                      <a:lnTo>
                        <a:pt x="2" y="300"/>
                      </a:lnTo>
                      <a:lnTo>
                        <a:pt x="2" y="292"/>
                      </a:lnTo>
                      <a:close/>
                      <a:moveTo>
                        <a:pt x="301" y="346"/>
                      </a:moveTo>
                      <a:lnTo>
                        <a:pt x="338" y="179"/>
                      </a:lnTo>
                      <a:lnTo>
                        <a:pt x="428" y="179"/>
                      </a:lnTo>
                      <a:lnTo>
                        <a:pt x="432" y="181"/>
                      </a:lnTo>
                      <a:lnTo>
                        <a:pt x="436" y="181"/>
                      </a:lnTo>
                      <a:lnTo>
                        <a:pt x="444" y="183"/>
                      </a:lnTo>
                      <a:lnTo>
                        <a:pt x="451" y="185"/>
                      </a:lnTo>
                      <a:lnTo>
                        <a:pt x="457" y="188"/>
                      </a:lnTo>
                      <a:lnTo>
                        <a:pt x="461" y="192"/>
                      </a:lnTo>
                      <a:lnTo>
                        <a:pt x="465" y="196"/>
                      </a:lnTo>
                      <a:lnTo>
                        <a:pt x="467" y="202"/>
                      </a:lnTo>
                      <a:lnTo>
                        <a:pt x="469" y="208"/>
                      </a:lnTo>
                      <a:lnTo>
                        <a:pt x="469" y="213"/>
                      </a:lnTo>
                      <a:lnTo>
                        <a:pt x="469" y="217"/>
                      </a:lnTo>
                      <a:lnTo>
                        <a:pt x="469" y="221"/>
                      </a:lnTo>
                      <a:lnTo>
                        <a:pt x="467" y="229"/>
                      </a:lnTo>
                      <a:lnTo>
                        <a:pt x="463" y="235"/>
                      </a:lnTo>
                      <a:lnTo>
                        <a:pt x="459" y="240"/>
                      </a:lnTo>
                      <a:lnTo>
                        <a:pt x="453" y="246"/>
                      </a:lnTo>
                      <a:lnTo>
                        <a:pt x="448" y="250"/>
                      </a:lnTo>
                      <a:lnTo>
                        <a:pt x="440" y="254"/>
                      </a:lnTo>
                      <a:lnTo>
                        <a:pt x="432" y="258"/>
                      </a:lnTo>
                      <a:lnTo>
                        <a:pt x="425" y="260"/>
                      </a:lnTo>
                      <a:lnTo>
                        <a:pt x="423" y="260"/>
                      </a:lnTo>
                      <a:lnTo>
                        <a:pt x="438" y="264"/>
                      </a:lnTo>
                      <a:lnTo>
                        <a:pt x="448" y="271"/>
                      </a:lnTo>
                      <a:lnTo>
                        <a:pt x="451" y="275"/>
                      </a:lnTo>
                      <a:lnTo>
                        <a:pt x="455" y="279"/>
                      </a:lnTo>
                      <a:lnTo>
                        <a:pt x="455" y="285"/>
                      </a:lnTo>
                      <a:lnTo>
                        <a:pt x="457" y="290"/>
                      </a:lnTo>
                      <a:lnTo>
                        <a:pt x="455" y="298"/>
                      </a:lnTo>
                      <a:lnTo>
                        <a:pt x="453" y="306"/>
                      </a:lnTo>
                      <a:lnTo>
                        <a:pt x="451" y="314"/>
                      </a:lnTo>
                      <a:lnTo>
                        <a:pt x="448" y="319"/>
                      </a:lnTo>
                      <a:lnTo>
                        <a:pt x="442" y="325"/>
                      </a:lnTo>
                      <a:lnTo>
                        <a:pt x="438" y="331"/>
                      </a:lnTo>
                      <a:lnTo>
                        <a:pt x="430" y="337"/>
                      </a:lnTo>
                      <a:lnTo>
                        <a:pt x="425" y="341"/>
                      </a:lnTo>
                      <a:lnTo>
                        <a:pt x="415" y="342"/>
                      </a:lnTo>
                      <a:lnTo>
                        <a:pt x="405" y="344"/>
                      </a:lnTo>
                      <a:lnTo>
                        <a:pt x="392" y="346"/>
                      </a:lnTo>
                      <a:lnTo>
                        <a:pt x="376" y="346"/>
                      </a:lnTo>
                      <a:lnTo>
                        <a:pt x="301" y="346"/>
                      </a:lnTo>
                      <a:close/>
                      <a:moveTo>
                        <a:pt x="376" y="210"/>
                      </a:moveTo>
                      <a:lnTo>
                        <a:pt x="369" y="246"/>
                      </a:lnTo>
                      <a:lnTo>
                        <a:pt x="390" y="246"/>
                      </a:lnTo>
                      <a:lnTo>
                        <a:pt x="401" y="246"/>
                      </a:lnTo>
                      <a:lnTo>
                        <a:pt x="407" y="244"/>
                      </a:lnTo>
                      <a:lnTo>
                        <a:pt x="413" y="242"/>
                      </a:lnTo>
                      <a:lnTo>
                        <a:pt x="415" y="238"/>
                      </a:lnTo>
                      <a:lnTo>
                        <a:pt x="419" y="233"/>
                      </a:lnTo>
                      <a:lnTo>
                        <a:pt x="421" y="229"/>
                      </a:lnTo>
                      <a:lnTo>
                        <a:pt x="421" y="223"/>
                      </a:lnTo>
                      <a:lnTo>
                        <a:pt x="421" y="219"/>
                      </a:lnTo>
                      <a:lnTo>
                        <a:pt x="419" y="215"/>
                      </a:lnTo>
                      <a:lnTo>
                        <a:pt x="417" y="213"/>
                      </a:lnTo>
                      <a:lnTo>
                        <a:pt x="411" y="210"/>
                      </a:lnTo>
                      <a:lnTo>
                        <a:pt x="401" y="210"/>
                      </a:lnTo>
                      <a:lnTo>
                        <a:pt x="376" y="210"/>
                      </a:lnTo>
                      <a:close/>
                      <a:moveTo>
                        <a:pt x="363" y="277"/>
                      </a:moveTo>
                      <a:lnTo>
                        <a:pt x="353" y="315"/>
                      </a:lnTo>
                      <a:lnTo>
                        <a:pt x="380" y="315"/>
                      </a:lnTo>
                      <a:lnTo>
                        <a:pt x="392" y="315"/>
                      </a:lnTo>
                      <a:lnTo>
                        <a:pt x="400" y="312"/>
                      </a:lnTo>
                      <a:lnTo>
                        <a:pt x="405" y="306"/>
                      </a:lnTo>
                      <a:lnTo>
                        <a:pt x="409" y="296"/>
                      </a:lnTo>
                      <a:lnTo>
                        <a:pt x="409" y="294"/>
                      </a:lnTo>
                      <a:lnTo>
                        <a:pt x="409" y="290"/>
                      </a:lnTo>
                      <a:lnTo>
                        <a:pt x="407" y="285"/>
                      </a:lnTo>
                      <a:lnTo>
                        <a:pt x="403" y="281"/>
                      </a:lnTo>
                      <a:lnTo>
                        <a:pt x="398" y="277"/>
                      </a:lnTo>
                      <a:lnTo>
                        <a:pt x="388" y="277"/>
                      </a:lnTo>
                      <a:lnTo>
                        <a:pt x="363" y="277"/>
                      </a:lnTo>
                      <a:close/>
                      <a:moveTo>
                        <a:pt x="692" y="283"/>
                      </a:moveTo>
                      <a:lnTo>
                        <a:pt x="738" y="283"/>
                      </a:lnTo>
                      <a:lnTo>
                        <a:pt x="732" y="213"/>
                      </a:lnTo>
                      <a:lnTo>
                        <a:pt x="730" y="213"/>
                      </a:lnTo>
                      <a:lnTo>
                        <a:pt x="692" y="283"/>
                      </a:lnTo>
                      <a:close/>
                      <a:moveTo>
                        <a:pt x="538" y="212"/>
                      </a:moveTo>
                      <a:lnTo>
                        <a:pt x="530" y="252"/>
                      </a:lnTo>
                      <a:lnTo>
                        <a:pt x="548" y="252"/>
                      </a:lnTo>
                      <a:lnTo>
                        <a:pt x="559" y="252"/>
                      </a:lnTo>
                      <a:lnTo>
                        <a:pt x="567" y="250"/>
                      </a:lnTo>
                      <a:lnTo>
                        <a:pt x="573" y="248"/>
                      </a:lnTo>
                      <a:lnTo>
                        <a:pt x="578" y="244"/>
                      </a:lnTo>
                      <a:lnTo>
                        <a:pt x="582" y="238"/>
                      </a:lnTo>
                      <a:lnTo>
                        <a:pt x="584" y="231"/>
                      </a:lnTo>
                      <a:lnTo>
                        <a:pt x="584" y="229"/>
                      </a:lnTo>
                      <a:lnTo>
                        <a:pt x="584" y="225"/>
                      </a:lnTo>
                      <a:lnTo>
                        <a:pt x="584" y="221"/>
                      </a:lnTo>
                      <a:lnTo>
                        <a:pt x="582" y="217"/>
                      </a:lnTo>
                      <a:lnTo>
                        <a:pt x="578" y="215"/>
                      </a:lnTo>
                      <a:lnTo>
                        <a:pt x="574" y="213"/>
                      </a:lnTo>
                      <a:lnTo>
                        <a:pt x="567" y="212"/>
                      </a:lnTo>
                      <a:lnTo>
                        <a:pt x="555" y="212"/>
                      </a:lnTo>
                      <a:lnTo>
                        <a:pt x="538" y="21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>
                    <a:latin typeface="Century Gothic" panose="020B0502020202020204" pitchFamily="34" charset="0"/>
                  </a:endParaRPr>
                </a:p>
              </p:txBody>
            </p:sp>
          </p:grpSp>
        </p:grpSp>
      </p:grpSp>
      <p:cxnSp>
        <p:nvCxnSpPr>
          <p:cNvPr id="12" name="Conector reto 11"/>
          <p:cNvCxnSpPr/>
          <p:nvPr/>
        </p:nvCxnSpPr>
        <p:spPr>
          <a:xfrm flipV="1">
            <a:off x="0" y="948796"/>
            <a:ext cx="11831393" cy="19883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22" name="Imagem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4439" y="108000"/>
            <a:ext cx="2130095" cy="78422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21114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56272"/>
            <a:ext cx="12192000" cy="737755"/>
          </a:xfrm>
        </p:spPr>
        <p:txBody>
          <a:bodyPr>
            <a:noAutofit/>
          </a:bodyPr>
          <a:lstStyle/>
          <a:p>
            <a:r>
              <a:rPr lang="pt-BR" sz="5400" dirty="0" smtClean="0">
                <a:solidFill>
                  <a:srgbClr val="0095FA"/>
                </a:solidFill>
                <a:latin typeface="Century Gothic" panose="020B0502020202020204" pitchFamily="34" charset="0"/>
              </a:rPr>
              <a:t>Cadastro de Usuário</a:t>
            </a:r>
            <a:endParaRPr lang="pt-BR" sz="4800" dirty="0" smtClean="0">
              <a:solidFill>
                <a:srgbClr val="0095FA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" name="Grupo 34"/>
          <p:cNvGrpSpPr/>
          <p:nvPr/>
        </p:nvGrpSpPr>
        <p:grpSpPr>
          <a:xfrm>
            <a:off x="0" y="0"/>
            <a:ext cx="12174963" cy="6820140"/>
            <a:chOff x="0" y="0"/>
            <a:chExt cx="12174963" cy="6820140"/>
          </a:xfrm>
        </p:grpSpPr>
        <p:cxnSp>
          <p:nvCxnSpPr>
            <p:cNvPr id="34" name="Conector reto 33"/>
            <p:cNvCxnSpPr/>
            <p:nvPr/>
          </p:nvCxnSpPr>
          <p:spPr>
            <a:xfrm>
              <a:off x="0" y="6720906"/>
              <a:ext cx="116713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upo 29"/>
            <p:cNvGrpSpPr/>
            <p:nvPr/>
          </p:nvGrpSpPr>
          <p:grpSpPr>
            <a:xfrm>
              <a:off x="11215135" y="0"/>
              <a:ext cx="959828" cy="6820140"/>
              <a:chOff x="11126235" y="-177800"/>
              <a:chExt cx="959828" cy="6820140"/>
            </a:xfrm>
          </p:grpSpPr>
          <p:cxnSp>
            <p:nvCxnSpPr>
              <p:cNvPr id="21" name="Conector reto 20"/>
              <p:cNvCxnSpPr/>
              <p:nvPr/>
            </p:nvCxnSpPr>
            <p:spPr>
              <a:xfrm>
                <a:off x="11987882" y="-177800"/>
                <a:ext cx="0" cy="6275739"/>
              </a:xfrm>
              <a:prstGeom prst="line">
                <a:avLst/>
              </a:prstGeom>
              <a:ln w="952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" name="Grupo 18"/>
              <p:cNvGrpSpPr/>
              <p:nvPr/>
            </p:nvGrpSpPr>
            <p:grpSpPr>
              <a:xfrm>
                <a:off x="11126235" y="5848235"/>
                <a:ext cx="959828" cy="794105"/>
                <a:chOff x="7047035" y="5294714"/>
                <a:chExt cx="1919655" cy="1588209"/>
              </a:xfrm>
            </p:grpSpPr>
            <p:sp>
              <p:nvSpPr>
                <p:cNvPr id="16" name="Freeform 13"/>
                <p:cNvSpPr>
                  <a:spLocks/>
                </p:cNvSpPr>
                <p:nvPr/>
              </p:nvSpPr>
              <p:spPr bwMode="auto">
                <a:xfrm>
                  <a:off x="8770328" y="5294714"/>
                  <a:ext cx="196362" cy="333157"/>
                </a:xfrm>
                <a:custGeom>
                  <a:avLst/>
                  <a:gdLst/>
                  <a:ahLst/>
                  <a:cxnLst>
                    <a:cxn ang="0">
                      <a:pos x="0" y="22"/>
                    </a:cxn>
                    <a:cxn ang="0">
                      <a:pos x="0" y="0"/>
                    </a:cxn>
                    <a:cxn ang="0">
                      <a:pos x="14" y="22"/>
                    </a:cxn>
                    <a:cxn ang="0">
                      <a:pos x="0" y="22"/>
                    </a:cxn>
                  </a:cxnLst>
                  <a:rect l="0" t="0" r="r" b="b"/>
                  <a:pathLst>
                    <a:path w="14" h="22">
                      <a:moveTo>
                        <a:pt x="0" y="22"/>
                      </a:moveTo>
                      <a:lnTo>
                        <a:pt x="0" y="0"/>
                      </a:lnTo>
                      <a:lnTo>
                        <a:pt x="14" y="22"/>
                      </a:lnTo>
                      <a:lnTo>
                        <a:pt x="0" y="22"/>
                      </a:lnTo>
                      <a:close/>
                    </a:path>
                  </a:pathLst>
                </a:custGeom>
                <a:solidFill>
                  <a:srgbClr val="3B373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17" name="Freeform 14"/>
                <p:cNvSpPr>
                  <a:spLocks/>
                </p:cNvSpPr>
                <p:nvPr/>
              </p:nvSpPr>
              <p:spPr bwMode="auto">
                <a:xfrm>
                  <a:off x="7047035" y="5627874"/>
                  <a:ext cx="1919653" cy="1255049"/>
                </a:xfrm>
                <a:custGeom>
                  <a:avLst/>
                  <a:gdLst/>
                  <a:ahLst/>
                  <a:cxnLst>
                    <a:cxn ang="0">
                      <a:pos x="27" y="0"/>
                    </a:cxn>
                    <a:cxn ang="0">
                      <a:pos x="78" y="0"/>
                    </a:cxn>
                    <a:cxn ang="0">
                      <a:pos x="131" y="0"/>
                    </a:cxn>
                    <a:cxn ang="0">
                      <a:pos x="137" y="0"/>
                    </a:cxn>
                    <a:cxn ang="0">
                      <a:pos x="118" y="81"/>
                    </a:cxn>
                    <a:cxn ang="0">
                      <a:pos x="118" y="81"/>
                    </a:cxn>
                    <a:cxn ang="0">
                      <a:pos x="117" y="86"/>
                    </a:cxn>
                    <a:cxn ang="0">
                      <a:pos x="109" y="92"/>
                    </a:cxn>
                    <a:cxn ang="0">
                      <a:pos x="6" y="92"/>
                    </a:cxn>
                    <a:cxn ang="0">
                      <a:pos x="1" y="86"/>
                    </a:cxn>
                    <a:cxn ang="0">
                      <a:pos x="19" y="7"/>
                    </a:cxn>
                    <a:cxn ang="0">
                      <a:pos x="27" y="0"/>
                    </a:cxn>
                  </a:cxnLst>
                  <a:rect l="0" t="0" r="r" b="b"/>
                  <a:pathLst>
                    <a:path w="137" h="92">
                      <a:moveTo>
                        <a:pt x="27" y="0"/>
                      </a:moveTo>
                      <a:lnTo>
                        <a:pt x="78" y="0"/>
                      </a:lnTo>
                      <a:lnTo>
                        <a:pt x="131" y="0"/>
                      </a:lnTo>
                      <a:lnTo>
                        <a:pt x="137" y="0"/>
                      </a:lnTo>
                      <a:lnTo>
                        <a:pt x="118" y="81"/>
                      </a:lnTo>
                      <a:lnTo>
                        <a:pt x="118" y="81"/>
                      </a:lnTo>
                      <a:lnTo>
                        <a:pt x="117" y="86"/>
                      </a:lnTo>
                      <a:cubicBezTo>
                        <a:pt x="116" y="89"/>
                        <a:pt x="113" y="92"/>
                        <a:pt x="109" y="92"/>
                      </a:cubicBezTo>
                      <a:lnTo>
                        <a:pt x="6" y="92"/>
                      </a:lnTo>
                      <a:cubicBezTo>
                        <a:pt x="3" y="92"/>
                        <a:pt x="0" y="89"/>
                        <a:pt x="1" y="86"/>
                      </a:cubicBezTo>
                      <a:lnTo>
                        <a:pt x="19" y="7"/>
                      </a:lnTo>
                      <a:cubicBezTo>
                        <a:pt x="20" y="3"/>
                        <a:pt x="24" y="0"/>
                        <a:pt x="27" y="0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18" name="Freeform 21"/>
                <p:cNvSpPr>
                  <a:spLocks noEditPoints="1"/>
                </p:cNvSpPr>
                <p:nvPr/>
              </p:nvSpPr>
              <p:spPr bwMode="auto">
                <a:xfrm>
                  <a:off x="7379677" y="5965787"/>
                  <a:ext cx="1227992" cy="718668"/>
                </a:xfrm>
                <a:custGeom>
                  <a:avLst/>
                  <a:gdLst/>
                  <a:ahLst/>
                  <a:cxnLst>
                    <a:cxn ang="0">
                      <a:pos x="747" y="346"/>
                    </a:cxn>
                    <a:cxn ang="0">
                      <a:pos x="609" y="346"/>
                    </a:cxn>
                    <a:cxn ang="0">
                      <a:pos x="561" y="296"/>
                    </a:cxn>
                    <a:cxn ang="0">
                      <a:pos x="523" y="281"/>
                    </a:cxn>
                    <a:cxn ang="0">
                      <a:pos x="594" y="181"/>
                    </a:cxn>
                    <a:cxn ang="0">
                      <a:pos x="626" y="192"/>
                    </a:cxn>
                    <a:cxn ang="0">
                      <a:pos x="628" y="235"/>
                    </a:cxn>
                    <a:cxn ang="0">
                      <a:pos x="580" y="264"/>
                    </a:cxn>
                    <a:cxn ang="0">
                      <a:pos x="605" y="271"/>
                    </a:cxn>
                    <a:cxn ang="0">
                      <a:pos x="609" y="331"/>
                    </a:cxn>
                    <a:cxn ang="0">
                      <a:pos x="277" y="470"/>
                    </a:cxn>
                    <a:cxn ang="0">
                      <a:pos x="294" y="381"/>
                    </a:cxn>
                    <a:cxn ang="0">
                      <a:pos x="355" y="88"/>
                    </a:cxn>
                    <a:cxn ang="0">
                      <a:pos x="375" y="0"/>
                    </a:cxn>
                    <a:cxn ang="0">
                      <a:pos x="967" y="212"/>
                    </a:cxn>
                    <a:cxn ang="0">
                      <a:pos x="871" y="279"/>
                    </a:cxn>
                    <a:cxn ang="0">
                      <a:pos x="155" y="346"/>
                    </a:cxn>
                    <a:cxn ang="0">
                      <a:pos x="223" y="246"/>
                    </a:cxn>
                    <a:cxn ang="0">
                      <a:pos x="290" y="314"/>
                    </a:cxn>
                    <a:cxn ang="0">
                      <a:pos x="48" y="296"/>
                    </a:cxn>
                    <a:cxn ang="0">
                      <a:pos x="71" y="317"/>
                    </a:cxn>
                    <a:cxn ang="0">
                      <a:pos x="100" y="296"/>
                    </a:cxn>
                    <a:cxn ang="0">
                      <a:pos x="90" y="283"/>
                    </a:cxn>
                    <a:cxn ang="0">
                      <a:pos x="19" y="252"/>
                    </a:cxn>
                    <a:cxn ang="0">
                      <a:pos x="23" y="219"/>
                    </a:cxn>
                    <a:cxn ang="0">
                      <a:pos x="69" y="183"/>
                    </a:cxn>
                    <a:cxn ang="0">
                      <a:pos x="136" y="185"/>
                    </a:cxn>
                    <a:cxn ang="0">
                      <a:pos x="159" y="215"/>
                    </a:cxn>
                    <a:cxn ang="0">
                      <a:pos x="111" y="223"/>
                    </a:cxn>
                    <a:cxn ang="0">
                      <a:pos x="84" y="210"/>
                    </a:cxn>
                    <a:cxn ang="0">
                      <a:pos x="67" y="229"/>
                    </a:cxn>
                    <a:cxn ang="0">
                      <a:pos x="109" y="250"/>
                    </a:cxn>
                    <a:cxn ang="0">
                      <a:pos x="150" y="277"/>
                    </a:cxn>
                    <a:cxn ang="0">
                      <a:pos x="138" y="317"/>
                    </a:cxn>
                    <a:cxn ang="0">
                      <a:pos x="79" y="346"/>
                    </a:cxn>
                    <a:cxn ang="0">
                      <a:pos x="15" y="337"/>
                    </a:cxn>
                    <a:cxn ang="0">
                      <a:pos x="2" y="300"/>
                    </a:cxn>
                    <a:cxn ang="0">
                      <a:pos x="432" y="181"/>
                    </a:cxn>
                    <a:cxn ang="0">
                      <a:pos x="461" y="192"/>
                    </a:cxn>
                    <a:cxn ang="0">
                      <a:pos x="469" y="217"/>
                    </a:cxn>
                    <a:cxn ang="0">
                      <a:pos x="453" y="246"/>
                    </a:cxn>
                    <a:cxn ang="0">
                      <a:pos x="423" y="260"/>
                    </a:cxn>
                    <a:cxn ang="0">
                      <a:pos x="455" y="285"/>
                    </a:cxn>
                    <a:cxn ang="0">
                      <a:pos x="448" y="319"/>
                    </a:cxn>
                    <a:cxn ang="0">
                      <a:pos x="415" y="342"/>
                    </a:cxn>
                    <a:cxn ang="0">
                      <a:pos x="376" y="210"/>
                    </a:cxn>
                    <a:cxn ang="0">
                      <a:pos x="413" y="242"/>
                    </a:cxn>
                    <a:cxn ang="0">
                      <a:pos x="421" y="219"/>
                    </a:cxn>
                    <a:cxn ang="0">
                      <a:pos x="376" y="210"/>
                    </a:cxn>
                    <a:cxn ang="0">
                      <a:pos x="400" y="312"/>
                    </a:cxn>
                    <a:cxn ang="0">
                      <a:pos x="407" y="285"/>
                    </a:cxn>
                    <a:cxn ang="0">
                      <a:pos x="692" y="283"/>
                    </a:cxn>
                    <a:cxn ang="0">
                      <a:pos x="538" y="212"/>
                    </a:cxn>
                    <a:cxn ang="0">
                      <a:pos x="573" y="248"/>
                    </a:cxn>
                    <a:cxn ang="0">
                      <a:pos x="584" y="225"/>
                    </a:cxn>
                    <a:cxn ang="0">
                      <a:pos x="567" y="212"/>
                    </a:cxn>
                  </a:cxnLst>
                  <a:rect l="0" t="0" r="r" b="b"/>
                  <a:pathLst>
                    <a:path w="974" h="527">
                      <a:moveTo>
                        <a:pt x="609" y="346"/>
                      </a:moveTo>
                      <a:lnTo>
                        <a:pt x="713" y="181"/>
                      </a:lnTo>
                      <a:lnTo>
                        <a:pt x="769" y="181"/>
                      </a:lnTo>
                      <a:lnTo>
                        <a:pt x="799" y="346"/>
                      </a:lnTo>
                      <a:lnTo>
                        <a:pt x="747" y="346"/>
                      </a:lnTo>
                      <a:lnTo>
                        <a:pt x="742" y="314"/>
                      </a:lnTo>
                      <a:lnTo>
                        <a:pt x="674" y="314"/>
                      </a:lnTo>
                      <a:lnTo>
                        <a:pt x="655" y="346"/>
                      </a:lnTo>
                      <a:lnTo>
                        <a:pt x="609" y="346"/>
                      </a:lnTo>
                      <a:lnTo>
                        <a:pt x="609" y="346"/>
                      </a:lnTo>
                      <a:lnTo>
                        <a:pt x="559" y="346"/>
                      </a:lnTo>
                      <a:lnTo>
                        <a:pt x="559" y="333"/>
                      </a:lnTo>
                      <a:lnTo>
                        <a:pt x="561" y="310"/>
                      </a:lnTo>
                      <a:lnTo>
                        <a:pt x="561" y="300"/>
                      </a:lnTo>
                      <a:lnTo>
                        <a:pt x="561" y="296"/>
                      </a:lnTo>
                      <a:lnTo>
                        <a:pt x="561" y="289"/>
                      </a:lnTo>
                      <a:lnTo>
                        <a:pt x="557" y="285"/>
                      </a:lnTo>
                      <a:lnTo>
                        <a:pt x="551" y="283"/>
                      </a:lnTo>
                      <a:lnTo>
                        <a:pt x="544" y="281"/>
                      </a:lnTo>
                      <a:lnTo>
                        <a:pt x="523" y="281"/>
                      </a:lnTo>
                      <a:lnTo>
                        <a:pt x="509" y="346"/>
                      </a:lnTo>
                      <a:lnTo>
                        <a:pt x="463" y="346"/>
                      </a:lnTo>
                      <a:lnTo>
                        <a:pt x="498" y="181"/>
                      </a:lnTo>
                      <a:lnTo>
                        <a:pt x="576" y="181"/>
                      </a:lnTo>
                      <a:lnTo>
                        <a:pt x="594" y="181"/>
                      </a:lnTo>
                      <a:lnTo>
                        <a:pt x="603" y="181"/>
                      </a:lnTo>
                      <a:lnTo>
                        <a:pt x="611" y="183"/>
                      </a:lnTo>
                      <a:lnTo>
                        <a:pt x="617" y="185"/>
                      </a:lnTo>
                      <a:lnTo>
                        <a:pt x="623" y="188"/>
                      </a:lnTo>
                      <a:lnTo>
                        <a:pt x="626" y="192"/>
                      </a:lnTo>
                      <a:lnTo>
                        <a:pt x="630" y="200"/>
                      </a:lnTo>
                      <a:lnTo>
                        <a:pt x="632" y="212"/>
                      </a:lnTo>
                      <a:lnTo>
                        <a:pt x="632" y="217"/>
                      </a:lnTo>
                      <a:lnTo>
                        <a:pt x="630" y="225"/>
                      </a:lnTo>
                      <a:lnTo>
                        <a:pt x="628" y="235"/>
                      </a:lnTo>
                      <a:lnTo>
                        <a:pt x="623" y="242"/>
                      </a:lnTo>
                      <a:lnTo>
                        <a:pt x="617" y="250"/>
                      </a:lnTo>
                      <a:lnTo>
                        <a:pt x="609" y="256"/>
                      </a:lnTo>
                      <a:lnTo>
                        <a:pt x="596" y="260"/>
                      </a:lnTo>
                      <a:lnTo>
                        <a:pt x="580" y="264"/>
                      </a:lnTo>
                      <a:lnTo>
                        <a:pt x="580" y="265"/>
                      </a:lnTo>
                      <a:lnTo>
                        <a:pt x="588" y="265"/>
                      </a:lnTo>
                      <a:lnTo>
                        <a:pt x="596" y="267"/>
                      </a:lnTo>
                      <a:lnTo>
                        <a:pt x="601" y="269"/>
                      </a:lnTo>
                      <a:lnTo>
                        <a:pt x="605" y="271"/>
                      </a:lnTo>
                      <a:lnTo>
                        <a:pt x="609" y="279"/>
                      </a:lnTo>
                      <a:lnTo>
                        <a:pt x="611" y="290"/>
                      </a:lnTo>
                      <a:lnTo>
                        <a:pt x="611" y="296"/>
                      </a:lnTo>
                      <a:lnTo>
                        <a:pt x="611" y="306"/>
                      </a:lnTo>
                      <a:lnTo>
                        <a:pt x="609" y="331"/>
                      </a:lnTo>
                      <a:lnTo>
                        <a:pt x="609" y="346"/>
                      </a:lnTo>
                      <a:close/>
                      <a:moveTo>
                        <a:pt x="265" y="527"/>
                      </a:moveTo>
                      <a:lnTo>
                        <a:pt x="571" y="527"/>
                      </a:lnTo>
                      <a:lnTo>
                        <a:pt x="582" y="470"/>
                      </a:lnTo>
                      <a:lnTo>
                        <a:pt x="277" y="470"/>
                      </a:lnTo>
                      <a:lnTo>
                        <a:pt x="265" y="527"/>
                      </a:lnTo>
                      <a:close/>
                      <a:moveTo>
                        <a:pt x="282" y="439"/>
                      </a:moveTo>
                      <a:lnTo>
                        <a:pt x="590" y="439"/>
                      </a:lnTo>
                      <a:lnTo>
                        <a:pt x="601" y="381"/>
                      </a:lnTo>
                      <a:lnTo>
                        <a:pt x="294" y="381"/>
                      </a:lnTo>
                      <a:lnTo>
                        <a:pt x="282" y="439"/>
                      </a:lnTo>
                      <a:close/>
                      <a:moveTo>
                        <a:pt x="344" y="146"/>
                      </a:moveTo>
                      <a:lnTo>
                        <a:pt x="651" y="146"/>
                      </a:lnTo>
                      <a:lnTo>
                        <a:pt x="663" y="88"/>
                      </a:lnTo>
                      <a:lnTo>
                        <a:pt x="355" y="88"/>
                      </a:lnTo>
                      <a:lnTo>
                        <a:pt x="344" y="146"/>
                      </a:lnTo>
                      <a:close/>
                      <a:moveTo>
                        <a:pt x="363" y="57"/>
                      </a:moveTo>
                      <a:lnTo>
                        <a:pt x="671" y="57"/>
                      </a:lnTo>
                      <a:lnTo>
                        <a:pt x="682" y="0"/>
                      </a:lnTo>
                      <a:lnTo>
                        <a:pt x="375" y="0"/>
                      </a:lnTo>
                      <a:lnTo>
                        <a:pt x="363" y="57"/>
                      </a:lnTo>
                      <a:close/>
                      <a:moveTo>
                        <a:pt x="811" y="346"/>
                      </a:moveTo>
                      <a:lnTo>
                        <a:pt x="846" y="181"/>
                      </a:lnTo>
                      <a:lnTo>
                        <a:pt x="974" y="181"/>
                      </a:lnTo>
                      <a:lnTo>
                        <a:pt x="967" y="212"/>
                      </a:lnTo>
                      <a:lnTo>
                        <a:pt x="886" y="212"/>
                      </a:lnTo>
                      <a:lnTo>
                        <a:pt x="878" y="246"/>
                      </a:lnTo>
                      <a:lnTo>
                        <a:pt x="955" y="246"/>
                      </a:lnTo>
                      <a:lnTo>
                        <a:pt x="947" y="279"/>
                      </a:lnTo>
                      <a:lnTo>
                        <a:pt x="871" y="279"/>
                      </a:lnTo>
                      <a:lnTo>
                        <a:pt x="865" y="314"/>
                      </a:lnTo>
                      <a:lnTo>
                        <a:pt x="945" y="314"/>
                      </a:lnTo>
                      <a:lnTo>
                        <a:pt x="940" y="346"/>
                      </a:lnTo>
                      <a:lnTo>
                        <a:pt x="811" y="346"/>
                      </a:lnTo>
                      <a:close/>
                      <a:moveTo>
                        <a:pt x="155" y="346"/>
                      </a:moveTo>
                      <a:lnTo>
                        <a:pt x="190" y="181"/>
                      </a:lnTo>
                      <a:lnTo>
                        <a:pt x="317" y="181"/>
                      </a:lnTo>
                      <a:lnTo>
                        <a:pt x="311" y="212"/>
                      </a:lnTo>
                      <a:lnTo>
                        <a:pt x="230" y="212"/>
                      </a:lnTo>
                      <a:lnTo>
                        <a:pt x="223" y="246"/>
                      </a:lnTo>
                      <a:lnTo>
                        <a:pt x="300" y="246"/>
                      </a:lnTo>
                      <a:lnTo>
                        <a:pt x="292" y="279"/>
                      </a:lnTo>
                      <a:lnTo>
                        <a:pt x="215" y="279"/>
                      </a:lnTo>
                      <a:lnTo>
                        <a:pt x="207" y="314"/>
                      </a:lnTo>
                      <a:lnTo>
                        <a:pt x="290" y="314"/>
                      </a:lnTo>
                      <a:lnTo>
                        <a:pt x="284" y="346"/>
                      </a:lnTo>
                      <a:lnTo>
                        <a:pt x="155" y="346"/>
                      </a:lnTo>
                      <a:close/>
                      <a:moveTo>
                        <a:pt x="2" y="292"/>
                      </a:moveTo>
                      <a:lnTo>
                        <a:pt x="48" y="292"/>
                      </a:lnTo>
                      <a:lnTo>
                        <a:pt x="48" y="296"/>
                      </a:lnTo>
                      <a:lnTo>
                        <a:pt x="48" y="300"/>
                      </a:lnTo>
                      <a:lnTo>
                        <a:pt x="50" y="308"/>
                      </a:lnTo>
                      <a:lnTo>
                        <a:pt x="54" y="314"/>
                      </a:lnTo>
                      <a:lnTo>
                        <a:pt x="61" y="315"/>
                      </a:lnTo>
                      <a:lnTo>
                        <a:pt x="71" y="317"/>
                      </a:lnTo>
                      <a:lnTo>
                        <a:pt x="82" y="315"/>
                      </a:lnTo>
                      <a:lnTo>
                        <a:pt x="90" y="314"/>
                      </a:lnTo>
                      <a:lnTo>
                        <a:pt x="98" y="308"/>
                      </a:lnTo>
                      <a:lnTo>
                        <a:pt x="100" y="298"/>
                      </a:lnTo>
                      <a:lnTo>
                        <a:pt x="100" y="296"/>
                      </a:lnTo>
                      <a:lnTo>
                        <a:pt x="102" y="294"/>
                      </a:lnTo>
                      <a:lnTo>
                        <a:pt x="100" y="290"/>
                      </a:lnTo>
                      <a:lnTo>
                        <a:pt x="98" y="289"/>
                      </a:lnTo>
                      <a:lnTo>
                        <a:pt x="94" y="285"/>
                      </a:lnTo>
                      <a:lnTo>
                        <a:pt x="90" y="283"/>
                      </a:lnTo>
                      <a:lnTo>
                        <a:pt x="50" y="273"/>
                      </a:lnTo>
                      <a:lnTo>
                        <a:pt x="36" y="267"/>
                      </a:lnTo>
                      <a:lnTo>
                        <a:pt x="27" y="262"/>
                      </a:lnTo>
                      <a:lnTo>
                        <a:pt x="23" y="256"/>
                      </a:lnTo>
                      <a:lnTo>
                        <a:pt x="19" y="252"/>
                      </a:lnTo>
                      <a:lnTo>
                        <a:pt x="19" y="246"/>
                      </a:lnTo>
                      <a:lnTo>
                        <a:pt x="17" y="240"/>
                      </a:lnTo>
                      <a:lnTo>
                        <a:pt x="19" y="235"/>
                      </a:lnTo>
                      <a:lnTo>
                        <a:pt x="19" y="229"/>
                      </a:lnTo>
                      <a:lnTo>
                        <a:pt x="23" y="219"/>
                      </a:lnTo>
                      <a:lnTo>
                        <a:pt x="27" y="210"/>
                      </a:lnTo>
                      <a:lnTo>
                        <a:pt x="34" y="202"/>
                      </a:lnTo>
                      <a:lnTo>
                        <a:pt x="44" y="194"/>
                      </a:lnTo>
                      <a:lnTo>
                        <a:pt x="55" y="188"/>
                      </a:lnTo>
                      <a:lnTo>
                        <a:pt x="69" y="183"/>
                      </a:lnTo>
                      <a:lnTo>
                        <a:pt x="84" y="181"/>
                      </a:lnTo>
                      <a:lnTo>
                        <a:pt x="100" y="179"/>
                      </a:lnTo>
                      <a:lnTo>
                        <a:pt x="113" y="181"/>
                      </a:lnTo>
                      <a:lnTo>
                        <a:pt x="127" y="183"/>
                      </a:lnTo>
                      <a:lnTo>
                        <a:pt x="136" y="185"/>
                      </a:lnTo>
                      <a:lnTo>
                        <a:pt x="144" y="188"/>
                      </a:lnTo>
                      <a:lnTo>
                        <a:pt x="152" y="194"/>
                      </a:lnTo>
                      <a:lnTo>
                        <a:pt x="155" y="200"/>
                      </a:lnTo>
                      <a:lnTo>
                        <a:pt x="157" y="208"/>
                      </a:lnTo>
                      <a:lnTo>
                        <a:pt x="159" y="215"/>
                      </a:lnTo>
                      <a:lnTo>
                        <a:pt x="159" y="223"/>
                      </a:lnTo>
                      <a:lnTo>
                        <a:pt x="157" y="231"/>
                      </a:lnTo>
                      <a:lnTo>
                        <a:pt x="109" y="231"/>
                      </a:lnTo>
                      <a:lnTo>
                        <a:pt x="111" y="227"/>
                      </a:lnTo>
                      <a:lnTo>
                        <a:pt x="111" y="223"/>
                      </a:lnTo>
                      <a:lnTo>
                        <a:pt x="109" y="217"/>
                      </a:lnTo>
                      <a:lnTo>
                        <a:pt x="107" y="212"/>
                      </a:lnTo>
                      <a:lnTo>
                        <a:pt x="102" y="210"/>
                      </a:lnTo>
                      <a:lnTo>
                        <a:pt x="94" y="208"/>
                      </a:lnTo>
                      <a:lnTo>
                        <a:pt x="84" y="210"/>
                      </a:lnTo>
                      <a:lnTo>
                        <a:pt x="77" y="213"/>
                      </a:lnTo>
                      <a:lnTo>
                        <a:pt x="71" y="219"/>
                      </a:lnTo>
                      <a:lnTo>
                        <a:pt x="67" y="225"/>
                      </a:lnTo>
                      <a:lnTo>
                        <a:pt x="67" y="227"/>
                      </a:lnTo>
                      <a:lnTo>
                        <a:pt x="67" y="229"/>
                      </a:lnTo>
                      <a:lnTo>
                        <a:pt x="69" y="233"/>
                      </a:lnTo>
                      <a:lnTo>
                        <a:pt x="71" y="237"/>
                      </a:lnTo>
                      <a:lnTo>
                        <a:pt x="75" y="240"/>
                      </a:lnTo>
                      <a:lnTo>
                        <a:pt x="80" y="242"/>
                      </a:lnTo>
                      <a:lnTo>
                        <a:pt x="109" y="250"/>
                      </a:lnTo>
                      <a:lnTo>
                        <a:pt x="127" y="254"/>
                      </a:lnTo>
                      <a:lnTo>
                        <a:pt x="136" y="260"/>
                      </a:lnTo>
                      <a:lnTo>
                        <a:pt x="142" y="264"/>
                      </a:lnTo>
                      <a:lnTo>
                        <a:pt x="146" y="269"/>
                      </a:lnTo>
                      <a:lnTo>
                        <a:pt x="150" y="277"/>
                      </a:lnTo>
                      <a:lnTo>
                        <a:pt x="150" y="285"/>
                      </a:lnTo>
                      <a:lnTo>
                        <a:pt x="150" y="289"/>
                      </a:lnTo>
                      <a:lnTo>
                        <a:pt x="148" y="296"/>
                      </a:lnTo>
                      <a:lnTo>
                        <a:pt x="144" y="308"/>
                      </a:lnTo>
                      <a:lnTo>
                        <a:pt x="138" y="317"/>
                      </a:lnTo>
                      <a:lnTo>
                        <a:pt x="130" y="327"/>
                      </a:lnTo>
                      <a:lnTo>
                        <a:pt x="119" y="335"/>
                      </a:lnTo>
                      <a:lnTo>
                        <a:pt x="107" y="341"/>
                      </a:lnTo>
                      <a:lnTo>
                        <a:pt x="94" y="344"/>
                      </a:lnTo>
                      <a:lnTo>
                        <a:pt x="79" y="346"/>
                      </a:lnTo>
                      <a:lnTo>
                        <a:pt x="63" y="346"/>
                      </a:lnTo>
                      <a:lnTo>
                        <a:pt x="44" y="346"/>
                      </a:lnTo>
                      <a:lnTo>
                        <a:pt x="29" y="342"/>
                      </a:lnTo>
                      <a:lnTo>
                        <a:pt x="21" y="339"/>
                      </a:lnTo>
                      <a:lnTo>
                        <a:pt x="15" y="337"/>
                      </a:lnTo>
                      <a:lnTo>
                        <a:pt x="11" y="333"/>
                      </a:lnTo>
                      <a:lnTo>
                        <a:pt x="7" y="327"/>
                      </a:lnTo>
                      <a:lnTo>
                        <a:pt x="2" y="317"/>
                      </a:lnTo>
                      <a:lnTo>
                        <a:pt x="0" y="306"/>
                      </a:lnTo>
                      <a:lnTo>
                        <a:pt x="2" y="300"/>
                      </a:lnTo>
                      <a:lnTo>
                        <a:pt x="2" y="292"/>
                      </a:lnTo>
                      <a:close/>
                      <a:moveTo>
                        <a:pt x="301" y="346"/>
                      </a:moveTo>
                      <a:lnTo>
                        <a:pt x="338" y="179"/>
                      </a:lnTo>
                      <a:lnTo>
                        <a:pt x="428" y="179"/>
                      </a:lnTo>
                      <a:lnTo>
                        <a:pt x="432" y="181"/>
                      </a:lnTo>
                      <a:lnTo>
                        <a:pt x="436" y="181"/>
                      </a:lnTo>
                      <a:lnTo>
                        <a:pt x="444" y="183"/>
                      </a:lnTo>
                      <a:lnTo>
                        <a:pt x="451" y="185"/>
                      </a:lnTo>
                      <a:lnTo>
                        <a:pt x="457" y="188"/>
                      </a:lnTo>
                      <a:lnTo>
                        <a:pt x="461" y="192"/>
                      </a:lnTo>
                      <a:lnTo>
                        <a:pt x="465" y="196"/>
                      </a:lnTo>
                      <a:lnTo>
                        <a:pt x="467" y="202"/>
                      </a:lnTo>
                      <a:lnTo>
                        <a:pt x="469" y="208"/>
                      </a:lnTo>
                      <a:lnTo>
                        <a:pt x="469" y="213"/>
                      </a:lnTo>
                      <a:lnTo>
                        <a:pt x="469" y="217"/>
                      </a:lnTo>
                      <a:lnTo>
                        <a:pt x="469" y="221"/>
                      </a:lnTo>
                      <a:lnTo>
                        <a:pt x="467" y="229"/>
                      </a:lnTo>
                      <a:lnTo>
                        <a:pt x="463" y="235"/>
                      </a:lnTo>
                      <a:lnTo>
                        <a:pt x="459" y="240"/>
                      </a:lnTo>
                      <a:lnTo>
                        <a:pt x="453" y="246"/>
                      </a:lnTo>
                      <a:lnTo>
                        <a:pt x="448" y="250"/>
                      </a:lnTo>
                      <a:lnTo>
                        <a:pt x="440" y="254"/>
                      </a:lnTo>
                      <a:lnTo>
                        <a:pt x="432" y="258"/>
                      </a:lnTo>
                      <a:lnTo>
                        <a:pt x="425" y="260"/>
                      </a:lnTo>
                      <a:lnTo>
                        <a:pt x="423" y="260"/>
                      </a:lnTo>
                      <a:lnTo>
                        <a:pt x="438" y="264"/>
                      </a:lnTo>
                      <a:lnTo>
                        <a:pt x="448" y="271"/>
                      </a:lnTo>
                      <a:lnTo>
                        <a:pt x="451" y="275"/>
                      </a:lnTo>
                      <a:lnTo>
                        <a:pt x="455" y="279"/>
                      </a:lnTo>
                      <a:lnTo>
                        <a:pt x="455" y="285"/>
                      </a:lnTo>
                      <a:lnTo>
                        <a:pt x="457" y="290"/>
                      </a:lnTo>
                      <a:lnTo>
                        <a:pt x="455" y="298"/>
                      </a:lnTo>
                      <a:lnTo>
                        <a:pt x="453" y="306"/>
                      </a:lnTo>
                      <a:lnTo>
                        <a:pt x="451" y="314"/>
                      </a:lnTo>
                      <a:lnTo>
                        <a:pt x="448" y="319"/>
                      </a:lnTo>
                      <a:lnTo>
                        <a:pt x="442" y="325"/>
                      </a:lnTo>
                      <a:lnTo>
                        <a:pt x="438" y="331"/>
                      </a:lnTo>
                      <a:lnTo>
                        <a:pt x="430" y="337"/>
                      </a:lnTo>
                      <a:lnTo>
                        <a:pt x="425" y="341"/>
                      </a:lnTo>
                      <a:lnTo>
                        <a:pt x="415" y="342"/>
                      </a:lnTo>
                      <a:lnTo>
                        <a:pt x="405" y="344"/>
                      </a:lnTo>
                      <a:lnTo>
                        <a:pt x="392" y="346"/>
                      </a:lnTo>
                      <a:lnTo>
                        <a:pt x="376" y="346"/>
                      </a:lnTo>
                      <a:lnTo>
                        <a:pt x="301" y="346"/>
                      </a:lnTo>
                      <a:close/>
                      <a:moveTo>
                        <a:pt x="376" y="210"/>
                      </a:moveTo>
                      <a:lnTo>
                        <a:pt x="369" y="246"/>
                      </a:lnTo>
                      <a:lnTo>
                        <a:pt x="390" y="246"/>
                      </a:lnTo>
                      <a:lnTo>
                        <a:pt x="401" y="246"/>
                      </a:lnTo>
                      <a:lnTo>
                        <a:pt x="407" y="244"/>
                      </a:lnTo>
                      <a:lnTo>
                        <a:pt x="413" y="242"/>
                      </a:lnTo>
                      <a:lnTo>
                        <a:pt x="415" y="238"/>
                      </a:lnTo>
                      <a:lnTo>
                        <a:pt x="419" y="233"/>
                      </a:lnTo>
                      <a:lnTo>
                        <a:pt x="421" y="229"/>
                      </a:lnTo>
                      <a:lnTo>
                        <a:pt x="421" y="223"/>
                      </a:lnTo>
                      <a:lnTo>
                        <a:pt x="421" y="219"/>
                      </a:lnTo>
                      <a:lnTo>
                        <a:pt x="419" y="215"/>
                      </a:lnTo>
                      <a:lnTo>
                        <a:pt x="417" y="213"/>
                      </a:lnTo>
                      <a:lnTo>
                        <a:pt x="411" y="210"/>
                      </a:lnTo>
                      <a:lnTo>
                        <a:pt x="401" y="210"/>
                      </a:lnTo>
                      <a:lnTo>
                        <a:pt x="376" y="210"/>
                      </a:lnTo>
                      <a:close/>
                      <a:moveTo>
                        <a:pt x="363" y="277"/>
                      </a:moveTo>
                      <a:lnTo>
                        <a:pt x="353" y="315"/>
                      </a:lnTo>
                      <a:lnTo>
                        <a:pt x="380" y="315"/>
                      </a:lnTo>
                      <a:lnTo>
                        <a:pt x="392" y="315"/>
                      </a:lnTo>
                      <a:lnTo>
                        <a:pt x="400" y="312"/>
                      </a:lnTo>
                      <a:lnTo>
                        <a:pt x="405" y="306"/>
                      </a:lnTo>
                      <a:lnTo>
                        <a:pt x="409" y="296"/>
                      </a:lnTo>
                      <a:lnTo>
                        <a:pt x="409" y="294"/>
                      </a:lnTo>
                      <a:lnTo>
                        <a:pt x="409" y="290"/>
                      </a:lnTo>
                      <a:lnTo>
                        <a:pt x="407" y="285"/>
                      </a:lnTo>
                      <a:lnTo>
                        <a:pt x="403" y="281"/>
                      </a:lnTo>
                      <a:lnTo>
                        <a:pt x="398" y="277"/>
                      </a:lnTo>
                      <a:lnTo>
                        <a:pt x="388" y="277"/>
                      </a:lnTo>
                      <a:lnTo>
                        <a:pt x="363" y="277"/>
                      </a:lnTo>
                      <a:close/>
                      <a:moveTo>
                        <a:pt x="692" y="283"/>
                      </a:moveTo>
                      <a:lnTo>
                        <a:pt x="738" y="283"/>
                      </a:lnTo>
                      <a:lnTo>
                        <a:pt x="732" y="213"/>
                      </a:lnTo>
                      <a:lnTo>
                        <a:pt x="730" y="213"/>
                      </a:lnTo>
                      <a:lnTo>
                        <a:pt x="692" y="283"/>
                      </a:lnTo>
                      <a:close/>
                      <a:moveTo>
                        <a:pt x="538" y="212"/>
                      </a:moveTo>
                      <a:lnTo>
                        <a:pt x="530" y="252"/>
                      </a:lnTo>
                      <a:lnTo>
                        <a:pt x="548" y="252"/>
                      </a:lnTo>
                      <a:lnTo>
                        <a:pt x="559" y="252"/>
                      </a:lnTo>
                      <a:lnTo>
                        <a:pt x="567" y="250"/>
                      </a:lnTo>
                      <a:lnTo>
                        <a:pt x="573" y="248"/>
                      </a:lnTo>
                      <a:lnTo>
                        <a:pt x="578" y="244"/>
                      </a:lnTo>
                      <a:lnTo>
                        <a:pt x="582" y="238"/>
                      </a:lnTo>
                      <a:lnTo>
                        <a:pt x="584" y="231"/>
                      </a:lnTo>
                      <a:lnTo>
                        <a:pt x="584" y="229"/>
                      </a:lnTo>
                      <a:lnTo>
                        <a:pt x="584" y="225"/>
                      </a:lnTo>
                      <a:lnTo>
                        <a:pt x="584" y="221"/>
                      </a:lnTo>
                      <a:lnTo>
                        <a:pt x="582" y="217"/>
                      </a:lnTo>
                      <a:lnTo>
                        <a:pt x="578" y="215"/>
                      </a:lnTo>
                      <a:lnTo>
                        <a:pt x="574" y="213"/>
                      </a:lnTo>
                      <a:lnTo>
                        <a:pt x="567" y="212"/>
                      </a:lnTo>
                      <a:lnTo>
                        <a:pt x="555" y="212"/>
                      </a:lnTo>
                      <a:lnTo>
                        <a:pt x="538" y="21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>
                    <a:latin typeface="Century Gothic" panose="020B0502020202020204" pitchFamily="34" charset="0"/>
                  </a:endParaRPr>
                </a:p>
              </p:txBody>
            </p:sp>
          </p:grpSp>
        </p:grpSp>
      </p:grpSp>
      <p:cxnSp>
        <p:nvCxnSpPr>
          <p:cNvPr id="12" name="Conector reto 11"/>
          <p:cNvCxnSpPr/>
          <p:nvPr/>
        </p:nvCxnSpPr>
        <p:spPr>
          <a:xfrm flipV="1">
            <a:off x="0" y="948796"/>
            <a:ext cx="11831393" cy="19883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9" name="CaixaDeTexto 18"/>
          <p:cNvSpPr txBox="1"/>
          <p:nvPr/>
        </p:nvSpPr>
        <p:spPr>
          <a:xfrm>
            <a:off x="9345477" y="1689316"/>
            <a:ext cx="26450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Quando a prestadora é cadastrada no sistema pelo SEBRAE, ela deve criar o seu usuário após a ativação de seu cadastro. Sem esse usuário, a prestadora não consegue acessar o sistema para realizar as atividades do Programa Sebraetec.</a:t>
            </a:r>
          </a:p>
          <a:p>
            <a:endParaRPr lang="pt-BR" dirty="0" smtClean="0"/>
          </a:p>
          <a:p>
            <a:r>
              <a:rPr lang="pt-BR" dirty="0" smtClean="0"/>
              <a:t>Para criar o usuário, clique na opção “Clique aqui se você não é cadastrado”.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 cstate="print"/>
          <a:srcRect l="6790" t="3800" r="7209"/>
          <a:stretch>
            <a:fillRect/>
          </a:stretch>
        </p:blipFill>
        <p:spPr bwMode="auto">
          <a:xfrm>
            <a:off x="185980" y="1117169"/>
            <a:ext cx="9004515" cy="5367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21114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56272"/>
            <a:ext cx="12192000" cy="737755"/>
          </a:xfrm>
        </p:spPr>
        <p:txBody>
          <a:bodyPr>
            <a:noAutofit/>
          </a:bodyPr>
          <a:lstStyle/>
          <a:p>
            <a:r>
              <a:rPr lang="pt-BR" sz="5400" dirty="0" smtClean="0">
                <a:solidFill>
                  <a:srgbClr val="0095FA"/>
                </a:solidFill>
                <a:latin typeface="Century Gothic" panose="020B0502020202020204" pitchFamily="34" charset="0"/>
              </a:rPr>
              <a:t>Cadastro de Usuário</a:t>
            </a:r>
            <a:endParaRPr lang="pt-BR" sz="4800" dirty="0" smtClean="0">
              <a:solidFill>
                <a:srgbClr val="0095FA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" name="Grupo 34"/>
          <p:cNvGrpSpPr/>
          <p:nvPr/>
        </p:nvGrpSpPr>
        <p:grpSpPr>
          <a:xfrm>
            <a:off x="0" y="0"/>
            <a:ext cx="12174963" cy="6820140"/>
            <a:chOff x="0" y="0"/>
            <a:chExt cx="12174963" cy="6820140"/>
          </a:xfrm>
        </p:grpSpPr>
        <p:cxnSp>
          <p:nvCxnSpPr>
            <p:cNvPr id="34" name="Conector reto 33"/>
            <p:cNvCxnSpPr/>
            <p:nvPr/>
          </p:nvCxnSpPr>
          <p:spPr>
            <a:xfrm>
              <a:off x="0" y="6720906"/>
              <a:ext cx="116713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upo 29"/>
            <p:cNvGrpSpPr/>
            <p:nvPr/>
          </p:nvGrpSpPr>
          <p:grpSpPr>
            <a:xfrm>
              <a:off x="11215135" y="0"/>
              <a:ext cx="959828" cy="6820140"/>
              <a:chOff x="11126235" y="-177800"/>
              <a:chExt cx="959828" cy="6820140"/>
            </a:xfrm>
          </p:grpSpPr>
          <p:cxnSp>
            <p:nvCxnSpPr>
              <p:cNvPr id="21" name="Conector reto 20"/>
              <p:cNvCxnSpPr/>
              <p:nvPr/>
            </p:nvCxnSpPr>
            <p:spPr>
              <a:xfrm>
                <a:off x="11987882" y="-177800"/>
                <a:ext cx="0" cy="6275739"/>
              </a:xfrm>
              <a:prstGeom prst="line">
                <a:avLst/>
              </a:prstGeom>
              <a:ln w="952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" name="Grupo 18"/>
              <p:cNvGrpSpPr/>
              <p:nvPr/>
            </p:nvGrpSpPr>
            <p:grpSpPr>
              <a:xfrm>
                <a:off x="11126235" y="5848235"/>
                <a:ext cx="959828" cy="794105"/>
                <a:chOff x="7047035" y="5294714"/>
                <a:chExt cx="1919655" cy="1588209"/>
              </a:xfrm>
            </p:grpSpPr>
            <p:sp>
              <p:nvSpPr>
                <p:cNvPr id="16" name="Freeform 13"/>
                <p:cNvSpPr>
                  <a:spLocks/>
                </p:cNvSpPr>
                <p:nvPr/>
              </p:nvSpPr>
              <p:spPr bwMode="auto">
                <a:xfrm>
                  <a:off x="8770328" y="5294714"/>
                  <a:ext cx="196362" cy="333157"/>
                </a:xfrm>
                <a:custGeom>
                  <a:avLst/>
                  <a:gdLst/>
                  <a:ahLst/>
                  <a:cxnLst>
                    <a:cxn ang="0">
                      <a:pos x="0" y="22"/>
                    </a:cxn>
                    <a:cxn ang="0">
                      <a:pos x="0" y="0"/>
                    </a:cxn>
                    <a:cxn ang="0">
                      <a:pos x="14" y="22"/>
                    </a:cxn>
                    <a:cxn ang="0">
                      <a:pos x="0" y="22"/>
                    </a:cxn>
                  </a:cxnLst>
                  <a:rect l="0" t="0" r="r" b="b"/>
                  <a:pathLst>
                    <a:path w="14" h="22">
                      <a:moveTo>
                        <a:pt x="0" y="22"/>
                      </a:moveTo>
                      <a:lnTo>
                        <a:pt x="0" y="0"/>
                      </a:lnTo>
                      <a:lnTo>
                        <a:pt x="14" y="22"/>
                      </a:lnTo>
                      <a:lnTo>
                        <a:pt x="0" y="22"/>
                      </a:lnTo>
                      <a:close/>
                    </a:path>
                  </a:pathLst>
                </a:custGeom>
                <a:solidFill>
                  <a:srgbClr val="3B373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17" name="Freeform 14"/>
                <p:cNvSpPr>
                  <a:spLocks/>
                </p:cNvSpPr>
                <p:nvPr/>
              </p:nvSpPr>
              <p:spPr bwMode="auto">
                <a:xfrm>
                  <a:off x="7047035" y="5627874"/>
                  <a:ext cx="1919653" cy="1255049"/>
                </a:xfrm>
                <a:custGeom>
                  <a:avLst/>
                  <a:gdLst/>
                  <a:ahLst/>
                  <a:cxnLst>
                    <a:cxn ang="0">
                      <a:pos x="27" y="0"/>
                    </a:cxn>
                    <a:cxn ang="0">
                      <a:pos x="78" y="0"/>
                    </a:cxn>
                    <a:cxn ang="0">
                      <a:pos x="131" y="0"/>
                    </a:cxn>
                    <a:cxn ang="0">
                      <a:pos x="137" y="0"/>
                    </a:cxn>
                    <a:cxn ang="0">
                      <a:pos x="118" y="81"/>
                    </a:cxn>
                    <a:cxn ang="0">
                      <a:pos x="118" y="81"/>
                    </a:cxn>
                    <a:cxn ang="0">
                      <a:pos x="117" y="86"/>
                    </a:cxn>
                    <a:cxn ang="0">
                      <a:pos x="109" y="92"/>
                    </a:cxn>
                    <a:cxn ang="0">
                      <a:pos x="6" y="92"/>
                    </a:cxn>
                    <a:cxn ang="0">
                      <a:pos x="1" y="86"/>
                    </a:cxn>
                    <a:cxn ang="0">
                      <a:pos x="19" y="7"/>
                    </a:cxn>
                    <a:cxn ang="0">
                      <a:pos x="27" y="0"/>
                    </a:cxn>
                  </a:cxnLst>
                  <a:rect l="0" t="0" r="r" b="b"/>
                  <a:pathLst>
                    <a:path w="137" h="92">
                      <a:moveTo>
                        <a:pt x="27" y="0"/>
                      </a:moveTo>
                      <a:lnTo>
                        <a:pt x="78" y="0"/>
                      </a:lnTo>
                      <a:lnTo>
                        <a:pt x="131" y="0"/>
                      </a:lnTo>
                      <a:lnTo>
                        <a:pt x="137" y="0"/>
                      </a:lnTo>
                      <a:lnTo>
                        <a:pt x="118" y="81"/>
                      </a:lnTo>
                      <a:lnTo>
                        <a:pt x="118" y="81"/>
                      </a:lnTo>
                      <a:lnTo>
                        <a:pt x="117" y="86"/>
                      </a:lnTo>
                      <a:cubicBezTo>
                        <a:pt x="116" y="89"/>
                        <a:pt x="113" y="92"/>
                        <a:pt x="109" y="92"/>
                      </a:cubicBezTo>
                      <a:lnTo>
                        <a:pt x="6" y="92"/>
                      </a:lnTo>
                      <a:cubicBezTo>
                        <a:pt x="3" y="92"/>
                        <a:pt x="0" y="89"/>
                        <a:pt x="1" y="86"/>
                      </a:cubicBezTo>
                      <a:lnTo>
                        <a:pt x="19" y="7"/>
                      </a:lnTo>
                      <a:cubicBezTo>
                        <a:pt x="20" y="3"/>
                        <a:pt x="24" y="0"/>
                        <a:pt x="27" y="0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18" name="Freeform 21"/>
                <p:cNvSpPr>
                  <a:spLocks noEditPoints="1"/>
                </p:cNvSpPr>
                <p:nvPr/>
              </p:nvSpPr>
              <p:spPr bwMode="auto">
                <a:xfrm>
                  <a:off x="7379677" y="5965787"/>
                  <a:ext cx="1227992" cy="718668"/>
                </a:xfrm>
                <a:custGeom>
                  <a:avLst/>
                  <a:gdLst/>
                  <a:ahLst/>
                  <a:cxnLst>
                    <a:cxn ang="0">
                      <a:pos x="747" y="346"/>
                    </a:cxn>
                    <a:cxn ang="0">
                      <a:pos x="609" y="346"/>
                    </a:cxn>
                    <a:cxn ang="0">
                      <a:pos x="561" y="296"/>
                    </a:cxn>
                    <a:cxn ang="0">
                      <a:pos x="523" y="281"/>
                    </a:cxn>
                    <a:cxn ang="0">
                      <a:pos x="594" y="181"/>
                    </a:cxn>
                    <a:cxn ang="0">
                      <a:pos x="626" y="192"/>
                    </a:cxn>
                    <a:cxn ang="0">
                      <a:pos x="628" y="235"/>
                    </a:cxn>
                    <a:cxn ang="0">
                      <a:pos x="580" y="264"/>
                    </a:cxn>
                    <a:cxn ang="0">
                      <a:pos x="605" y="271"/>
                    </a:cxn>
                    <a:cxn ang="0">
                      <a:pos x="609" y="331"/>
                    </a:cxn>
                    <a:cxn ang="0">
                      <a:pos x="277" y="470"/>
                    </a:cxn>
                    <a:cxn ang="0">
                      <a:pos x="294" y="381"/>
                    </a:cxn>
                    <a:cxn ang="0">
                      <a:pos x="355" y="88"/>
                    </a:cxn>
                    <a:cxn ang="0">
                      <a:pos x="375" y="0"/>
                    </a:cxn>
                    <a:cxn ang="0">
                      <a:pos x="967" y="212"/>
                    </a:cxn>
                    <a:cxn ang="0">
                      <a:pos x="871" y="279"/>
                    </a:cxn>
                    <a:cxn ang="0">
                      <a:pos x="155" y="346"/>
                    </a:cxn>
                    <a:cxn ang="0">
                      <a:pos x="223" y="246"/>
                    </a:cxn>
                    <a:cxn ang="0">
                      <a:pos x="290" y="314"/>
                    </a:cxn>
                    <a:cxn ang="0">
                      <a:pos x="48" y="296"/>
                    </a:cxn>
                    <a:cxn ang="0">
                      <a:pos x="71" y="317"/>
                    </a:cxn>
                    <a:cxn ang="0">
                      <a:pos x="100" y="296"/>
                    </a:cxn>
                    <a:cxn ang="0">
                      <a:pos x="90" y="283"/>
                    </a:cxn>
                    <a:cxn ang="0">
                      <a:pos x="19" y="252"/>
                    </a:cxn>
                    <a:cxn ang="0">
                      <a:pos x="23" y="219"/>
                    </a:cxn>
                    <a:cxn ang="0">
                      <a:pos x="69" y="183"/>
                    </a:cxn>
                    <a:cxn ang="0">
                      <a:pos x="136" y="185"/>
                    </a:cxn>
                    <a:cxn ang="0">
                      <a:pos x="159" y="215"/>
                    </a:cxn>
                    <a:cxn ang="0">
                      <a:pos x="111" y="223"/>
                    </a:cxn>
                    <a:cxn ang="0">
                      <a:pos x="84" y="210"/>
                    </a:cxn>
                    <a:cxn ang="0">
                      <a:pos x="67" y="229"/>
                    </a:cxn>
                    <a:cxn ang="0">
                      <a:pos x="109" y="250"/>
                    </a:cxn>
                    <a:cxn ang="0">
                      <a:pos x="150" y="277"/>
                    </a:cxn>
                    <a:cxn ang="0">
                      <a:pos x="138" y="317"/>
                    </a:cxn>
                    <a:cxn ang="0">
                      <a:pos x="79" y="346"/>
                    </a:cxn>
                    <a:cxn ang="0">
                      <a:pos x="15" y="337"/>
                    </a:cxn>
                    <a:cxn ang="0">
                      <a:pos x="2" y="300"/>
                    </a:cxn>
                    <a:cxn ang="0">
                      <a:pos x="432" y="181"/>
                    </a:cxn>
                    <a:cxn ang="0">
                      <a:pos x="461" y="192"/>
                    </a:cxn>
                    <a:cxn ang="0">
                      <a:pos x="469" y="217"/>
                    </a:cxn>
                    <a:cxn ang="0">
                      <a:pos x="453" y="246"/>
                    </a:cxn>
                    <a:cxn ang="0">
                      <a:pos x="423" y="260"/>
                    </a:cxn>
                    <a:cxn ang="0">
                      <a:pos x="455" y="285"/>
                    </a:cxn>
                    <a:cxn ang="0">
                      <a:pos x="448" y="319"/>
                    </a:cxn>
                    <a:cxn ang="0">
                      <a:pos x="415" y="342"/>
                    </a:cxn>
                    <a:cxn ang="0">
                      <a:pos x="376" y="210"/>
                    </a:cxn>
                    <a:cxn ang="0">
                      <a:pos x="413" y="242"/>
                    </a:cxn>
                    <a:cxn ang="0">
                      <a:pos x="421" y="219"/>
                    </a:cxn>
                    <a:cxn ang="0">
                      <a:pos x="376" y="210"/>
                    </a:cxn>
                    <a:cxn ang="0">
                      <a:pos x="400" y="312"/>
                    </a:cxn>
                    <a:cxn ang="0">
                      <a:pos x="407" y="285"/>
                    </a:cxn>
                    <a:cxn ang="0">
                      <a:pos x="692" y="283"/>
                    </a:cxn>
                    <a:cxn ang="0">
                      <a:pos x="538" y="212"/>
                    </a:cxn>
                    <a:cxn ang="0">
                      <a:pos x="573" y="248"/>
                    </a:cxn>
                    <a:cxn ang="0">
                      <a:pos x="584" y="225"/>
                    </a:cxn>
                    <a:cxn ang="0">
                      <a:pos x="567" y="212"/>
                    </a:cxn>
                  </a:cxnLst>
                  <a:rect l="0" t="0" r="r" b="b"/>
                  <a:pathLst>
                    <a:path w="974" h="527">
                      <a:moveTo>
                        <a:pt x="609" y="346"/>
                      </a:moveTo>
                      <a:lnTo>
                        <a:pt x="713" y="181"/>
                      </a:lnTo>
                      <a:lnTo>
                        <a:pt x="769" y="181"/>
                      </a:lnTo>
                      <a:lnTo>
                        <a:pt x="799" y="346"/>
                      </a:lnTo>
                      <a:lnTo>
                        <a:pt x="747" y="346"/>
                      </a:lnTo>
                      <a:lnTo>
                        <a:pt x="742" y="314"/>
                      </a:lnTo>
                      <a:lnTo>
                        <a:pt x="674" y="314"/>
                      </a:lnTo>
                      <a:lnTo>
                        <a:pt x="655" y="346"/>
                      </a:lnTo>
                      <a:lnTo>
                        <a:pt x="609" y="346"/>
                      </a:lnTo>
                      <a:lnTo>
                        <a:pt x="609" y="346"/>
                      </a:lnTo>
                      <a:lnTo>
                        <a:pt x="559" y="346"/>
                      </a:lnTo>
                      <a:lnTo>
                        <a:pt x="559" y="333"/>
                      </a:lnTo>
                      <a:lnTo>
                        <a:pt x="561" y="310"/>
                      </a:lnTo>
                      <a:lnTo>
                        <a:pt x="561" y="300"/>
                      </a:lnTo>
                      <a:lnTo>
                        <a:pt x="561" y="296"/>
                      </a:lnTo>
                      <a:lnTo>
                        <a:pt x="561" y="289"/>
                      </a:lnTo>
                      <a:lnTo>
                        <a:pt x="557" y="285"/>
                      </a:lnTo>
                      <a:lnTo>
                        <a:pt x="551" y="283"/>
                      </a:lnTo>
                      <a:lnTo>
                        <a:pt x="544" y="281"/>
                      </a:lnTo>
                      <a:lnTo>
                        <a:pt x="523" y="281"/>
                      </a:lnTo>
                      <a:lnTo>
                        <a:pt x="509" y="346"/>
                      </a:lnTo>
                      <a:lnTo>
                        <a:pt x="463" y="346"/>
                      </a:lnTo>
                      <a:lnTo>
                        <a:pt x="498" y="181"/>
                      </a:lnTo>
                      <a:lnTo>
                        <a:pt x="576" y="181"/>
                      </a:lnTo>
                      <a:lnTo>
                        <a:pt x="594" y="181"/>
                      </a:lnTo>
                      <a:lnTo>
                        <a:pt x="603" y="181"/>
                      </a:lnTo>
                      <a:lnTo>
                        <a:pt x="611" y="183"/>
                      </a:lnTo>
                      <a:lnTo>
                        <a:pt x="617" y="185"/>
                      </a:lnTo>
                      <a:lnTo>
                        <a:pt x="623" y="188"/>
                      </a:lnTo>
                      <a:lnTo>
                        <a:pt x="626" y="192"/>
                      </a:lnTo>
                      <a:lnTo>
                        <a:pt x="630" y="200"/>
                      </a:lnTo>
                      <a:lnTo>
                        <a:pt x="632" y="212"/>
                      </a:lnTo>
                      <a:lnTo>
                        <a:pt x="632" y="217"/>
                      </a:lnTo>
                      <a:lnTo>
                        <a:pt x="630" y="225"/>
                      </a:lnTo>
                      <a:lnTo>
                        <a:pt x="628" y="235"/>
                      </a:lnTo>
                      <a:lnTo>
                        <a:pt x="623" y="242"/>
                      </a:lnTo>
                      <a:lnTo>
                        <a:pt x="617" y="250"/>
                      </a:lnTo>
                      <a:lnTo>
                        <a:pt x="609" y="256"/>
                      </a:lnTo>
                      <a:lnTo>
                        <a:pt x="596" y="260"/>
                      </a:lnTo>
                      <a:lnTo>
                        <a:pt x="580" y="264"/>
                      </a:lnTo>
                      <a:lnTo>
                        <a:pt x="580" y="265"/>
                      </a:lnTo>
                      <a:lnTo>
                        <a:pt x="588" y="265"/>
                      </a:lnTo>
                      <a:lnTo>
                        <a:pt x="596" y="267"/>
                      </a:lnTo>
                      <a:lnTo>
                        <a:pt x="601" y="269"/>
                      </a:lnTo>
                      <a:lnTo>
                        <a:pt x="605" y="271"/>
                      </a:lnTo>
                      <a:lnTo>
                        <a:pt x="609" y="279"/>
                      </a:lnTo>
                      <a:lnTo>
                        <a:pt x="611" y="290"/>
                      </a:lnTo>
                      <a:lnTo>
                        <a:pt x="611" y="296"/>
                      </a:lnTo>
                      <a:lnTo>
                        <a:pt x="611" y="306"/>
                      </a:lnTo>
                      <a:lnTo>
                        <a:pt x="609" y="331"/>
                      </a:lnTo>
                      <a:lnTo>
                        <a:pt x="609" y="346"/>
                      </a:lnTo>
                      <a:close/>
                      <a:moveTo>
                        <a:pt x="265" y="527"/>
                      </a:moveTo>
                      <a:lnTo>
                        <a:pt x="571" y="527"/>
                      </a:lnTo>
                      <a:lnTo>
                        <a:pt x="582" y="470"/>
                      </a:lnTo>
                      <a:lnTo>
                        <a:pt x="277" y="470"/>
                      </a:lnTo>
                      <a:lnTo>
                        <a:pt x="265" y="527"/>
                      </a:lnTo>
                      <a:close/>
                      <a:moveTo>
                        <a:pt x="282" y="439"/>
                      </a:moveTo>
                      <a:lnTo>
                        <a:pt x="590" y="439"/>
                      </a:lnTo>
                      <a:lnTo>
                        <a:pt x="601" y="381"/>
                      </a:lnTo>
                      <a:lnTo>
                        <a:pt x="294" y="381"/>
                      </a:lnTo>
                      <a:lnTo>
                        <a:pt x="282" y="439"/>
                      </a:lnTo>
                      <a:close/>
                      <a:moveTo>
                        <a:pt x="344" y="146"/>
                      </a:moveTo>
                      <a:lnTo>
                        <a:pt x="651" y="146"/>
                      </a:lnTo>
                      <a:lnTo>
                        <a:pt x="663" y="88"/>
                      </a:lnTo>
                      <a:lnTo>
                        <a:pt x="355" y="88"/>
                      </a:lnTo>
                      <a:lnTo>
                        <a:pt x="344" y="146"/>
                      </a:lnTo>
                      <a:close/>
                      <a:moveTo>
                        <a:pt x="363" y="57"/>
                      </a:moveTo>
                      <a:lnTo>
                        <a:pt x="671" y="57"/>
                      </a:lnTo>
                      <a:lnTo>
                        <a:pt x="682" y="0"/>
                      </a:lnTo>
                      <a:lnTo>
                        <a:pt x="375" y="0"/>
                      </a:lnTo>
                      <a:lnTo>
                        <a:pt x="363" y="57"/>
                      </a:lnTo>
                      <a:close/>
                      <a:moveTo>
                        <a:pt x="811" y="346"/>
                      </a:moveTo>
                      <a:lnTo>
                        <a:pt x="846" y="181"/>
                      </a:lnTo>
                      <a:lnTo>
                        <a:pt x="974" y="181"/>
                      </a:lnTo>
                      <a:lnTo>
                        <a:pt x="967" y="212"/>
                      </a:lnTo>
                      <a:lnTo>
                        <a:pt x="886" y="212"/>
                      </a:lnTo>
                      <a:lnTo>
                        <a:pt x="878" y="246"/>
                      </a:lnTo>
                      <a:lnTo>
                        <a:pt x="955" y="246"/>
                      </a:lnTo>
                      <a:lnTo>
                        <a:pt x="947" y="279"/>
                      </a:lnTo>
                      <a:lnTo>
                        <a:pt x="871" y="279"/>
                      </a:lnTo>
                      <a:lnTo>
                        <a:pt x="865" y="314"/>
                      </a:lnTo>
                      <a:lnTo>
                        <a:pt x="945" y="314"/>
                      </a:lnTo>
                      <a:lnTo>
                        <a:pt x="940" y="346"/>
                      </a:lnTo>
                      <a:lnTo>
                        <a:pt x="811" y="346"/>
                      </a:lnTo>
                      <a:close/>
                      <a:moveTo>
                        <a:pt x="155" y="346"/>
                      </a:moveTo>
                      <a:lnTo>
                        <a:pt x="190" y="181"/>
                      </a:lnTo>
                      <a:lnTo>
                        <a:pt x="317" y="181"/>
                      </a:lnTo>
                      <a:lnTo>
                        <a:pt x="311" y="212"/>
                      </a:lnTo>
                      <a:lnTo>
                        <a:pt x="230" y="212"/>
                      </a:lnTo>
                      <a:lnTo>
                        <a:pt x="223" y="246"/>
                      </a:lnTo>
                      <a:lnTo>
                        <a:pt x="300" y="246"/>
                      </a:lnTo>
                      <a:lnTo>
                        <a:pt x="292" y="279"/>
                      </a:lnTo>
                      <a:lnTo>
                        <a:pt x="215" y="279"/>
                      </a:lnTo>
                      <a:lnTo>
                        <a:pt x="207" y="314"/>
                      </a:lnTo>
                      <a:lnTo>
                        <a:pt x="290" y="314"/>
                      </a:lnTo>
                      <a:lnTo>
                        <a:pt x="284" y="346"/>
                      </a:lnTo>
                      <a:lnTo>
                        <a:pt x="155" y="346"/>
                      </a:lnTo>
                      <a:close/>
                      <a:moveTo>
                        <a:pt x="2" y="292"/>
                      </a:moveTo>
                      <a:lnTo>
                        <a:pt x="48" y="292"/>
                      </a:lnTo>
                      <a:lnTo>
                        <a:pt x="48" y="296"/>
                      </a:lnTo>
                      <a:lnTo>
                        <a:pt x="48" y="300"/>
                      </a:lnTo>
                      <a:lnTo>
                        <a:pt x="50" y="308"/>
                      </a:lnTo>
                      <a:lnTo>
                        <a:pt x="54" y="314"/>
                      </a:lnTo>
                      <a:lnTo>
                        <a:pt x="61" y="315"/>
                      </a:lnTo>
                      <a:lnTo>
                        <a:pt x="71" y="317"/>
                      </a:lnTo>
                      <a:lnTo>
                        <a:pt x="82" y="315"/>
                      </a:lnTo>
                      <a:lnTo>
                        <a:pt x="90" y="314"/>
                      </a:lnTo>
                      <a:lnTo>
                        <a:pt x="98" y="308"/>
                      </a:lnTo>
                      <a:lnTo>
                        <a:pt x="100" y="298"/>
                      </a:lnTo>
                      <a:lnTo>
                        <a:pt x="100" y="296"/>
                      </a:lnTo>
                      <a:lnTo>
                        <a:pt x="102" y="294"/>
                      </a:lnTo>
                      <a:lnTo>
                        <a:pt x="100" y="290"/>
                      </a:lnTo>
                      <a:lnTo>
                        <a:pt x="98" y="289"/>
                      </a:lnTo>
                      <a:lnTo>
                        <a:pt x="94" y="285"/>
                      </a:lnTo>
                      <a:lnTo>
                        <a:pt x="90" y="283"/>
                      </a:lnTo>
                      <a:lnTo>
                        <a:pt x="50" y="273"/>
                      </a:lnTo>
                      <a:lnTo>
                        <a:pt x="36" y="267"/>
                      </a:lnTo>
                      <a:lnTo>
                        <a:pt x="27" y="262"/>
                      </a:lnTo>
                      <a:lnTo>
                        <a:pt x="23" y="256"/>
                      </a:lnTo>
                      <a:lnTo>
                        <a:pt x="19" y="252"/>
                      </a:lnTo>
                      <a:lnTo>
                        <a:pt x="19" y="246"/>
                      </a:lnTo>
                      <a:lnTo>
                        <a:pt x="17" y="240"/>
                      </a:lnTo>
                      <a:lnTo>
                        <a:pt x="19" y="235"/>
                      </a:lnTo>
                      <a:lnTo>
                        <a:pt x="19" y="229"/>
                      </a:lnTo>
                      <a:lnTo>
                        <a:pt x="23" y="219"/>
                      </a:lnTo>
                      <a:lnTo>
                        <a:pt x="27" y="210"/>
                      </a:lnTo>
                      <a:lnTo>
                        <a:pt x="34" y="202"/>
                      </a:lnTo>
                      <a:lnTo>
                        <a:pt x="44" y="194"/>
                      </a:lnTo>
                      <a:lnTo>
                        <a:pt x="55" y="188"/>
                      </a:lnTo>
                      <a:lnTo>
                        <a:pt x="69" y="183"/>
                      </a:lnTo>
                      <a:lnTo>
                        <a:pt x="84" y="181"/>
                      </a:lnTo>
                      <a:lnTo>
                        <a:pt x="100" y="179"/>
                      </a:lnTo>
                      <a:lnTo>
                        <a:pt x="113" y="181"/>
                      </a:lnTo>
                      <a:lnTo>
                        <a:pt x="127" y="183"/>
                      </a:lnTo>
                      <a:lnTo>
                        <a:pt x="136" y="185"/>
                      </a:lnTo>
                      <a:lnTo>
                        <a:pt x="144" y="188"/>
                      </a:lnTo>
                      <a:lnTo>
                        <a:pt x="152" y="194"/>
                      </a:lnTo>
                      <a:lnTo>
                        <a:pt x="155" y="200"/>
                      </a:lnTo>
                      <a:lnTo>
                        <a:pt x="157" y="208"/>
                      </a:lnTo>
                      <a:lnTo>
                        <a:pt x="159" y="215"/>
                      </a:lnTo>
                      <a:lnTo>
                        <a:pt x="159" y="223"/>
                      </a:lnTo>
                      <a:lnTo>
                        <a:pt x="157" y="231"/>
                      </a:lnTo>
                      <a:lnTo>
                        <a:pt x="109" y="231"/>
                      </a:lnTo>
                      <a:lnTo>
                        <a:pt x="111" y="227"/>
                      </a:lnTo>
                      <a:lnTo>
                        <a:pt x="111" y="223"/>
                      </a:lnTo>
                      <a:lnTo>
                        <a:pt x="109" y="217"/>
                      </a:lnTo>
                      <a:lnTo>
                        <a:pt x="107" y="212"/>
                      </a:lnTo>
                      <a:lnTo>
                        <a:pt x="102" y="210"/>
                      </a:lnTo>
                      <a:lnTo>
                        <a:pt x="94" y="208"/>
                      </a:lnTo>
                      <a:lnTo>
                        <a:pt x="84" y="210"/>
                      </a:lnTo>
                      <a:lnTo>
                        <a:pt x="77" y="213"/>
                      </a:lnTo>
                      <a:lnTo>
                        <a:pt x="71" y="219"/>
                      </a:lnTo>
                      <a:lnTo>
                        <a:pt x="67" y="225"/>
                      </a:lnTo>
                      <a:lnTo>
                        <a:pt x="67" y="227"/>
                      </a:lnTo>
                      <a:lnTo>
                        <a:pt x="67" y="229"/>
                      </a:lnTo>
                      <a:lnTo>
                        <a:pt x="69" y="233"/>
                      </a:lnTo>
                      <a:lnTo>
                        <a:pt x="71" y="237"/>
                      </a:lnTo>
                      <a:lnTo>
                        <a:pt x="75" y="240"/>
                      </a:lnTo>
                      <a:lnTo>
                        <a:pt x="80" y="242"/>
                      </a:lnTo>
                      <a:lnTo>
                        <a:pt x="109" y="250"/>
                      </a:lnTo>
                      <a:lnTo>
                        <a:pt x="127" y="254"/>
                      </a:lnTo>
                      <a:lnTo>
                        <a:pt x="136" y="260"/>
                      </a:lnTo>
                      <a:lnTo>
                        <a:pt x="142" y="264"/>
                      </a:lnTo>
                      <a:lnTo>
                        <a:pt x="146" y="269"/>
                      </a:lnTo>
                      <a:lnTo>
                        <a:pt x="150" y="277"/>
                      </a:lnTo>
                      <a:lnTo>
                        <a:pt x="150" y="285"/>
                      </a:lnTo>
                      <a:lnTo>
                        <a:pt x="150" y="289"/>
                      </a:lnTo>
                      <a:lnTo>
                        <a:pt x="148" y="296"/>
                      </a:lnTo>
                      <a:lnTo>
                        <a:pt x="144" y="308"/>
                      </a:lnTo>
                      <a:lnTo>
                        <a:pt x="138" y="317"/>
                      </a:lnTo>
                      <a:lnTo>
                        <a:pt x="130" y="327"/>
                      </a:lnTo>
                      <a:lnTo>
                        <a:pt x="119" y="335"/>
                      </a:lnTo>
                      <a:lnTo>
                        <a:pt x="107" y="341"/>
                      </a:lnTo>
                      <a:lnTo>
                        <a:pt x="94" y="344"/>
                      </a:lnTo>
                      <a:lnTo>
                        <a:pt x="79" y="346"/>
                      </a:lnTo>
                      <a:lnTo>
                        <a:pt x="63" y="346"/>
                      </a:lnTo>
                      <a:lnTo>
                        <a:pt x="44" y="346"/>
                      </a:lnTo>
                      <a:lnTo>
                        <a:pt x="29" y="342"/>
                      </a:lnTo>
                      <a:lnTo>
                        <a:pt x="21" y="339"/>
                      </a:lnTo>
                      <a:lnTo>
                        <a:pt x="15" y="337"/>
                      </a:lnTo>
                      <a:lnTo>
                        <a:pt x="11" y="333"/>
                      </a:lnTo>
                      <a:lnTo>
                        <a:pt x="7" y="327"/>
                      </a:lnTo>
                      <a:lnTo>
                        <a:pt x="2" y="317"/>
                      </a:lnTo>
                      <a:lnTo>
                        <a:pt x="0" y="306"/>
                      </a:lnTo>
                      <a:lnTo>
                        <a:pt x="2" y="300"/>
                      </a:lnTo>
                      <a:lnTo>
                        <a:pt x="2" y="292"/>
                      </a:lnTo>
                      <a:close/>
                      <a:moveTo>
                        <a:pt x="301" y="346"/>
                      </a:moveTo>
                      <a:lnTo>
                        <a:pt x="338" y="179"/>
                      </a:lnTo>
                      <a:lnTo>
                        <a:pt x="428" y="179"/>
                      </a:lnTo>
                      <a:lnTo>
                        <a:pt x="432" y="181"/>
                      </a:lnTo>
                      <a:lnTo>
                        <a:pt x="436" y="181"/>
                      </a:lnTo>
                      <a:lnTo>
                        <a:pt x="444" y="183"/>
                      </a:lnTo>
                      <a:lnTo>
                        <a:pt x="451" y="185"/>
                      </a:lnTo>
                      <a:lnTo>
                        <a:pt x="457" y="188"/>
                      </a:lnTo>
                      <a:lnTo>
                        <a:pt x="461" y="192"/>
                      </a:lnTo>
                      <a:lnTo>
                        <a:pt x="465" y="196"/>
                      </a:lnTo>
                      <a:lnTo>
                        <a:pt x="467" y="202"/>
                      </a:lnTo>
                      <a:lnTo>
                        <a:pt x="469" y="208"/>
                      </a:lnTo>
                      <a:lnTo>
                        <a:pt x="469" y="213"/>
                      </a:lnTo>
                      <a:lnTo>
                        <a:pt x="469" y="217"/>
                      </a:lnTo>
                      <a:lnTo>
                        <a:pt x="469" y="221"/>
                      </a:lnTo>
                      <a:lnTo>
                        <a:pt x="467" y="229"/>
                      </a:lnTo>
                      <a:lnTo>
                        <a:pt x="463" y="235"/>
                      </a:lnTo>
                      <a:lnTo>
                        <a:pt x="459" y="240"/>
                      </a:lnTo>
                      <a:lnTo>
                        <a:pt x="453" y="246"/>
                      </a:lnTo>
                      <a:lnTo>
                        <a:pt x="448" y="250"/>
                      </a:lnTo>
                      <a:lnTo>
                        <a:pt x="440" y="254"/>
                      </a:lnTo>
                      <a:lnTo>
                        <a:pt x="432" y="258"/>
                      </a:lnTo>
                      <a:lnTo>
                        <a:pt x="425" y="260"/>
                      </a:lnTo>
                      <a:lnTo>
                        <a:pt x="423" y="260"/>
                      </a:lnTo>
                      <a:lnTo>
                        <a:pt x="438" y="264"/>
                      </a:lnTo>
                      <a:lnTo>
                        <a:pt x="448" y="271"/>
                      </a:lnTo>
                      <a:lnTo>
                        <a:pt x="451" y="275"/>
                      </a:lnTo>
                      <a:lnTo>
                        <a:pt x="455" y="279"/>
                      </a:lnTo>
                      <a:lnTo>
                        <a:pt x="455" y="285"/>
                      </a:lnTo>
                      <a:lnTo>
                        <a:pt x="457" y="290"/>
                      </a:lnTo>
                      <a:lnTo>
                        <a:pt x="455" y="298"/>
                      </a:lnTo>
                      <a:lnTo>
                        <a:pt x="453" y="306"/>
                      </a:lnTo>
                      <a:lnTo>
                        <a:pt x="451" y="314"/>
                      </a:lnTo>
                      <a:lnTo>
                        <a:pt x="448" y="319"/>
                      </a:lnTo>
                      <a:lnTo>
                        <a:pt x="442" y="325"/>
                      </a:lnTo>
                      <a:lnTo>
                        <a:pt x="438" y="331"/>
                      </a:lnTo>
                      <a:lnTo>
                        <a:pt x="430" y="337"/>
                      </a:lnTo>
                      <a:lnTo>
                        <a:pt x="425" y="341"/>
                      </a:lnTo>
                      <a:lnTo>
                        <a:pt x="415" y="342"/>
                      </a:lnTo>
                      <a:lnTo>
                        <a:pt x="405" y="344"/>
                      </a:lnTo>
                      <a:lnTo>
                        <a:pt x="392" y="346"/>
                      </a:lnTo>
                      <a:lnTo>
                        <a:pt x="376" y="346"/>
                      </a:lnTo>
                      <a:lnTo>
                        <a:pt x="301" y="346"/>
                      </a:lnTo>
                      <a:close/>
                      <a:moveTo>
                        <a:pt x="376" y="210"/>
                      </a:moveTo>
                      <a:lnTo>
                        <a:pt x="369" y="246"/>
                      </a:lnTo>
                      <a:lnTo>
                        <a:pt x="390" y="246"/>
                      </a:lnTo>
                      <a:lnTo>
                        <a:pt x="401" y="246"/>
                      </a:lnTo>
                      <a:lnTo>
                        <a:pt x="407" y="244"/>
                      </a:lnTo>
                      <a:lnTo>
                        <a:pt x="413" y="242"/>
                      </a:lnTo>
                      <a:lnTo>
                        <a:pt x="415" y="238"/>
                      </a:lnTo>
                      <a:lnTo>
                        <a:pt x="419" y="233"/>
                      </a:lnTo>
                      <a:lnTo>
                        <a:pt x="421" y="229"/>
                      </a:lnTo>
                      <a:lnTo>
                        <a:pt x="421" y="223"/>
                      </a:lnTo>
                      <a:lnTo>
                        <a:pt x="421" y="219"/>
                      </a:lnTo>
                      <a:lnTo>
                        <a:pt x="419" y="215"/>
                      </a:lnTo>
                      <a:lnTo>
                        <a:pt x="417" y="213"/>
                      </a:lnTo>
                      <a:lnTo>
                        <a:pt x="411" y="210"/>
                      </a:lnTo>
                      <a:lnTo>
                        <a:pt x="401" y="210"/>
                      </a:lnTo>
                      <a:lnTo>
                        <a:pt x="376" y="210"/>
                      </a:lnTo>
                      <a:close/>
                      <a:moveTo>
                        <a:pt x="363" y="277"/>
                      </a:moveTo>
                      <a:lnTo>
                        <a:pt x="353" y="315"/>
                      </a:lnTo>
                      <a:lnTo>
                        <a:pt x="380" y="315"/>
                      </a:lnTo>
                      <a:lnTo>
                        <a:pt x="392" y="315"/>
                      </a:lnTo>
                      <a:lnTo>
                        <a:pt x="400" y="312"/>
                      </a:lnTo>
                      <a:lnTo>
                        <a:pt x="405" y="306"/>
                      </a:lnTo>
                      <a:lnTo>
                        <a:pt x="409" y="296"/>
                      </a:lnTo>
                      <a:lnTo>
                        <a:pt x="409" y="294"/>
                      </a:lnTo>
                      <a:lnTo>
                        <a:pt x="409" y="290"/>
                      </a:lnTo>
                      <a:lnTo>
                        <a:pt x="407" y="285"/>
                      </a:lnTo>
                      <a:lnTo>
                        <a:pt x="403" y="281"/>
                      </a:lnTo>
                      <a:lnTo>
                        <a:pt x="398" y="277"/>
                      </a:lnTo>
                      <a:lnTo>
                        <a:pt x="388" y="277"/>
                      </a:lnTo>
                      <a:lnTo>
                        <a:pt x="363" y="277"/>
                      </a:lnTo>
                      <a:close/>
                      <a:moveTo>
                        <a:pt x="692" y="283"/>
                      </a:moveTo>
                      <a:lnTo>
                        <a:pt x="738" y="283"/>
                      </a:lnTo>
                      <a:lnTo>
                        <a:pt x="732" y="213"/>
                      </a:lnTo>
                      <a:lnTo>
                        <a:pt x="730" y="213"/>
                      </a:lnTo>
                      <a:lnTo>
                        <a:pt x="692" y="283"/>
                      </a:lnTo>
                      <a:close/>
                      <a:moveTo>
                        <a:pt x="538" y="212"/>
                      </a:moveTo>
                      <a:lnTo>
                        <a:pt x="530" y="252"/>
                      </a:lnTo>
                      <a:lnTo>
                        <a:pt x="548" y="252"/>
                      </a:lnTo>
                      <a:lnTo>
                        <a:pt x="559" y="252"/>
                      </a:lnTo>
                      <a:lnTo>
                        <a:pt x="567" y="250"/>
                      </a:lnTo>
                      <a:lnTo>
                        <a:pt x="573" y="248"/>
                      </a:lnTo>
                      <a:lnTo>
                        <a:pt x="578" y="244"/>
                      </a:lnTo>
                      <a:lnTo>
                        <a:pt x="582" y="238"/>
                      </a:lnTo>
                      <a:lnTo>
                        <a:pt x="584" y="231"/>
                      </a:lnTo>
                      <a:lnTo>
                        <a:pt x="584" y="229"/>
                      </a:lnTo>
                      <a:lnTo>
                        <a:pt x="584" y="225"/>
                      </a:lnTo>
                      <a:lnTo>
                        <a:pt x="584" y="221"/>
                      </a:lnTo>
                      <a:lnTo>
                        <a:pt x="582" y="217"/>
                      </a:lnTo>
                      <a:lnTo>
                        <a:pt x="578" y="215"/>
                      </a:lnTo>
                      <a:lnTo>
                        <a:pt x="574" y="213"/>
                      </a:lnTo>
                      <a:lnTo>
                        <a:pt x="567" y="212"/>
                      </a:lnTo>
                      <a:lnTo>
                        <a:pt x="555" y="212"/>
                      </a:lnTo>
                      <a:lnTo>
                        <a:pt x="538" y="21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>
                    <a:latin typeface="Century Gothic" panose="020B0502020202020204" pitchFamily="34" charset="0"/>
                  </a:endParaRPr>
                </a:p>
              </p:txBody>
            </p:sp>
          </p:grpSp>
        </p:grpSp>
      </p:grpSp>
      <p:cxnSp>
        <p:nvCxnSpPr>
          <p:cNvPr id="12" name="Conector reto 11"/>
          <p:cNvCxnSpPr/>
          <p:nvPr/>
        </p:nvCxnSpPr>
        <p:spPr>
          <a:xfrm flipV="1">
            <a:off x="0" y="948796"/>
            <a:ext cx="11831393" cy="19883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9" name="CaixaDeTexto 18"/>
          <p:cNvSpPr txBox="1"/>
          <p:nvPr/>
        </p:nvSpPr>
        <p:spPr>
          <a:xfrm>
            <a:off x="9345477" y="1689316"/>
            <a:ext cx="26450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Para cadastrar o usuário, deve ser informado o CNPJ e uma senha. Então, deve-se salvar o procedimento.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 l="6551" t="3353" r="7090"/>
          <a:stretch>
            <a:fillRect/>
          </a:stretch>
        </p:blipFill>
        <p:spPr bwMode="auto">
          <a:xfrm>
            <a:off x="232476" y="1148168"/>
            <a:ext cx="9020013" cy="5379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21114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156272"/>
            <a:ext cx="12192000" cy="737755"/>
          </a:xfrm>
        </p:spPr>
        <p:txBody>
          <a:bodyPr>
            <a:noAutofit/>
          </a:bodyPr>
          <a:lstStyle/>
          <a:p>
            <a:r>
              <a:rPr lang="pt-BR" sz="5400" dirty="0" smtClean="0">
                <a:solidFill>
                  <a:srgbClr val="0095FA"/>
                </a:solidFill>
                <a:latin typeface="Century Gothic" panose="020B0502020202020204" pitchFamily="34" charset="0"/>
              </a:rPr>
              <a:t>Cadastro de Usuário</a:t>
            </a:r>
            <a:endParaRPr lang="pt-BR" sz="4800" dirty="0" smtClean="0">
              <a:solidFill>
                <a:srgbClr val="0095FA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2" name="Grupo 34"/>
          <p:cNvGrpSpPr/>
          <p:nvPr/>
        </p:nvGrpSpPr>
        <p:grpSpPr>
          <a:xfrm>
            <a:off x="0" y="0"/>
            <a:ext cx="12174963" cy="6820140"/>
            <a:chOff x="0" y="0"/>
            <a:chExt cx="12174963" cy="6820140"/>
          </a:xfrm>
        </p:grpSpPr>
        <p:cxnSp>
          <p:nvCxnSpPr>
            <p:cNvPr id="34" name="Conector reto 33"/>
            <p:cNvCxnSpPr/>
            <p:nvPr/>
          </p:nvCxnSpPr>
          <p:spPr>
            <a:xfrm>
              <a:off x="0" y="6720906"/>
              <a:ext cx="116713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upo 29"/>
            <p:cNvGrpSpPr/>
            <p:nvPr/>
          </p:nvGrpSpPr>
          <p:grpSpPr>
            <a:xfrm>
              <a:off x="11215135" y="0"/>
              <a:ext cx="959828" cy="6820140"/>
              <a:chOff x="11126235" y="-177800"/>
              <a:chExt cx="959828" cy="6820140"/>
            </a:xfrm>
          </p:grpSpPr>
          <p:cxnSp>
            <p:nvCxnSpPr>
              <p:cNvPr id="21" name="Conector reto 20"/>
              <p:cNvCxnSpPr/>
              <p:nvPr/>
            </p:nvCxnSpPr>
            <p:spPr>
              <a:xfrm>
                <a:off x="11987882" y="-177800"/>
                <a:ext cx="0" cy="6275739"/>
              </a:xfrm>
              <a:prstGeom prst="line">
                <a:avLst/>
              </a:prstGeom>
              <a:ln w="952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" name="Grupo 18"/>
              <p:cNvGrpSpPr/>
              <p:nvPr/>
            </p:nvGrpSpPr>
            <p:grpSpPr>
              <a:xfrm>
                <a:off x="11126235" y="5848235"/>
                <a:ext cx="959828" cy="794105"/>
                <a:chOff x="7047035" y="5294714"/>
                <a:chExt cx="1919655" cy="1588209"/>
              </a:xfrm>
            </p:grpSpPr>
            <p:sp>
              <p:nvSpPr>
                <p:cNvPr id="16" name="Freeform 13"/>
                <p:cNvSpPr>
                  <a:spLocks/>
                </p:cNvSpPr>
                <p:nvPr/>
              </p:nvSpPr>
              <p:spPr bwMode="auto">
                <a:xfrm>
                  <a:off x="8770328" y="5294714"/>
                  <a:ext cx="196362" cy="333157"/>
                </a:xfrm>
                <a:custGeom>
                  <a:avLst/>
                  <a:gdLst/>
                  <a:ahLst/>
                  <a:cxnLst>
                    <a:cxn ang="0">
                      <a:pos x="0" y="22"/>
                    </a:cxn>
                    <a:cxn ang="0">
                      <a:pos x="0" y="0"/>
                    </a:cxn>
                    <a:cxn ang="0">
                      <a:pos x="14" y="22"/>
                    </a:cxn>
                    <a:cxn ang="0">
                      <a:pos x="0" y="22"/>
                    </a:cxn>
                  </a:cxnLst>
                  <a:rect l="0" t="0" r="r" b="b"/>
                  <a:pathLst>
                    <a:path w="14" h="22">
                      <a:moveTo>
                        <a:pt x="0" y="22"/>
                      </a:moveTo>
                      <a:lnTo>
                        <a:pt x="0" y="0"/>
                      </a:lnTo>
                      <a:lnTo>
                        <a:pt x="14" y="22"/>
                      </a:lnTo>
                      <a:lnTo>
                        <a:pt x="0" y="22"/>
                      </a:lnTo>
                      <a:close/>
                    </a:path>
                  </a:pathLst>
                </a:custGeom>
                <a:solidFill>
                  <a:srgbClr val="3B3734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17" name="Freeform 14"/>
                <p:cNvSpPr>
                  <a:spLocks/>
                </p:cNvSpPr>
                <p:nvPr/>
              </p:nvSpPr>
              <p:spPr bwMode="auto">
                <a:xfrm>
                  <a:off x="7047035" y="5627874"/>
                  <a:ext cx="1919653" cy="1255049"/>
                </a:xfrm>
                <a:custGeom>
                  <a:avLst/>
                  <a:gdLst/>
                  <a:ahLst/>
                  <a:cxnLst>
                    <a:cxn ang="0">
                      <a:pos x="27" y="0"/>
                    </a:cxn>
                    <a:cxn ang="0">
                      <a:pos x="78" y="0"/>
                    </a:cxn>
                    <a:cxn ang="0">
                      <a:pos x="131" y="0"/>
                    </a:cxn>
                    <a:cxn ang="0">
                      <a:pos x="137" y="0"/>
                    </a:cxn>
                    <a:cxn ang="0">
                      <a:pos x="118" y="81"/>
                    </a:cxn>
                    <a:cxn ang="0">
                      <a:pos x="118" y="81"/>
                    </a:cxn>
                    <a:cxn ang="0">
                      <a:pos x="117" y="86"/>
                    </a:cxn>
                    <a:cxn ang="0">
                      <a:pos x="109" y="92"/>
                    </a:cxn>
                    <a:cxn ang="0">
                      <a:pos x="6" y="92"/>
                    </a:cxn>
                    <a:cxn ang="0">
                      <a:pos x="1" y="86"/>
                    </a:cxn>
                    <a:cxn ang="0">
                      <a:pos x="19" y="7"/>
                    </a:cxn>
                    <a:cxn ang="0">
                      <a:pos x="27" y="0"/>
                    </a:cxn>
                  </a:cxnLst>
                  <a:rect l="0" t="0" r="r" b="b"/>
                  <a:pathLst>
                    <a:path w="137" h="92">
                      <a:moveTo>
                        <a:pt x="27" y="0"/>
                      </a:moveTo>
                      <a:lnTo>
                        <a:pt x="78" y="0"/>
                      </a:lnTo>
                      <a:lnTo>
                        <a:pt x="131" y="0"/>
                      </a:lnTo>
                      <a:lnTo>
                        <a:pt x="137" y="0"/>
                      </a:lnTo>
                      <a:lnTo>
                        <a:pt x="118" y="81"/>
                      </a:lnTo>
                      <a:lnTo>
                        <a:pt x="118" y="81"/>
                      </a:lnTo>
                      <a:lnTo>
                        <a:pt x="117" y="86"/>
                      </a:lnTo>
                      <a:cubicBezTo>
                        <a:pt x="116" y="89"/>
                        <a:pt x="113" y="92"/>
                        <a:pt x="109" y="92"/>
                      </a:cubicBezTo>
                      <a:lnTo>
                        <a:pt x="6" y="92"/>
                      </a:lnTo>
                      <a:cubicBezTo>
                        <a:pt x="3" y="92"/>
                        <a:pt x="0" y="89"/>
                        <a:pt x="1" y="86"/>
                      </a:cubicBezTo>
                      <a:lnTo>
                        <a:pt x="19" y="7"/>
                      </a:lnTo>
                      <a:cubicBezTo>
                        <a:pt x="20" y="3"/>
                        <a:pt x="24" y="0"/>
                        <a:pt x="27" y="0"/>
                      </a:cubicBezTo>
                      <a:close/>
                    </a:path>
                  </a:pathLst>
                </a:custGeom>
                <a:solidFill>
                  <a:srgbClr val="0070C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>
                    <a:latin typeface="Century Gothic" panose="020B0502020202020204" pitchFamily="34" charset="0"/>
                  </a:endParaRPr>
                </a:p>
              </p:txBody>
            </p:sp>
            <p:sp>
              <p:nvSpPr>
                <p:cNvPr id="18" name="Freeform 21"/>
                <p:cNvSpPr>
                  <a:spLocks noEditPoints="1"/>
                </p:cNvSpPr>
                <p:nvPr/>
              </p:nvSpPr>
              <p:spPr bwMode="auto">
                <a:xfrm>
                  <a:off x="7379677" y="5965787"/>
                  <a:ext cx="1227992" cy="718668"/>
                </a:xfrm>
                <a:custGeom>
                  <a:avLst/>
                  <a:gdLst/>
                  <a:ahLst/>
                  <a:cxnLst>
                    <a:cxn ang="0">
                      <a:pos x="747" y="346"/>
                    </a:cxn>
                    <a:cxn ang="0">
                      <a:pos x="609" y="346"/>
                    </a:cxn>
                    <a:cxn ang="0">
                      <a:pos x="561" y="296"/>
                    </a:cxn>
                    <a:cxn ang="0">
                      <a:pos x="523" y="281"/>
                    </a:cxn>
                    <a:cxn ang="0">
                      <a:pos x="594" y="181"/>
                    </a:cxn>
                    <a:cxn ang="0">
                      <a:pos x="626" y="192"/>
                    </a:cxn>
                    <a:cxn ang="0">
                      <a:pos x="628" y="235"/>
                    </a:cxn>
                    <a:cxn ang="0">
                      <a:pos x="580" y="264"/>
                    </a:cxn>
                    <a:cxn ang="0">
                      <a:pos x="605" y="271"/>
                    </a:cxn>
                    <a:cxn ang="0">
                      <a:pos x="609" y="331"/>
                    </a:cxn>
                    <a:cxn ang="0">
                      <a:pos x="277" y="470"/>
                    </a:cxn>
                    <a:cxn ang="0">
                      <a:pos x="294" y="381"/>
                    </a:cxn>
                    <a:cxn ang="0">
                      <a:pos x="355" y="88"/>
                    </a:cxn>
                    <a:cxn ang="0">
                      <a:pos x="375" y="0"/>
                    </a:cxn>
                    <a:cxn ang="0">
                      <a:pos x="967" y="212"/>
                    </a:cxn>
                    <a:cxn ang="0">
                      <a:pos x="871" y="279"/>
                    </a:cxn>
                    <a:cxn ang="0">
                      <a:pos x="155" y="346"/>
                    </a:cxn>
                    <a:cxn ang="0">
                      <a:pos x="223" y="246"/>
                    </a:cxn>
                    <a:cxn ang="0">
                      <a:pos x="290" y="314"/>
                    </a:cxn>
                    <a:cxn ang="0">
                      <a:pos x="48" y="296"/>
                    </a:cxn>
                    <a:cxn ang="0">
                      <a:pos x="71" y="317"/>
                    </a:cxn>
                    <a:cxn ang="0">
                      <a:pos x="100" y="296"/>
                    </a:cxn>
                    <a:cxn ang="0">
                      <a:pos x="90" y="283"/>
                    </a:cxn>
                    <a:cxn ang="0">
                      <a:pos x="19" y="252"/>
                    </a:cxn>
                    <a:cxn ang="0">
                      <a:pos x="23" y="219"/>
                    </a:cxn>
                    <a:cxn ang="0">
                      <a:pos x="69" y="183"/>
                    </a:cxn>
                    <a:cxn ang="0">
                      <a:pos x="136" y="185"/>
                    </a:cxn>
                    <a:cxn ang="0">
                      <a:pos x="159" y="215"/>
                    </a:cxn>
                    <a:cxn ang="0">
                      <a:pos x="111" y="223"/>
                    </a:cxn>
                    <a:cxn ang="0">
                      <a:pos x="84" y="210"/>
                    </a:cxn>
                    <a:cxn ang="0">
                      <a:pos x="67" y="229"/>
                    </a:cxn>
                    <a:cxn ang="0">
                      <a:pos x="109" y="250"/>
                    </a:cxn>
                    <a:cxn ang="0">
                      <a:pos x="150" y="277"/>
                    </a:cxn>
                    <a:cxn ang="0">
                      <a:pos x="138" y="317"/>
                    </a:cxn>
                    <a:cxn ang="0">
                      <a:pos x="79" y="346"/>
                    </a:cxn>
                    <a:cxn ang="0">
                      <a:pos x="15" y="337"/>
                    </a:cxn>
                    <a:cxn ang="0">
                      <a:pos x="2" y="300"/>
                    </a:cxn>
                    <a:cxn ang="0">
                      <a:pos x="432" y="181"/>
                    </a:cxn>
                    <a:cxn ang="0">
                      <a:pos x="461" y="192"/>
                    </a:cxn>
                    <a:cxn ang="0">
                      <a:pos x="469" y="217"/>
                    </a:cxn>
                    <a:cxn ang="0">
                      <a:pos x="453" y="246"/>
                    </a:cxn>
                    <a:cxn ang="0">
                      <a:pos x="423" y="260"/>
                    </a:cxn>
                    <a:cxn ang="0">
                      <a:pos x="455" y="285"/>
                    </a:cxn>
                    <a:cxn ang="0">
                      <a:pos x="448" y="319"/>
                    </a:cxn>
                    <a:cxn ang="0">
                      <a:pos x="415" y="342"/>
                    </a:cxn>
                    <a:cxn ang="0">
                      <a:pos x="376" y="210"/>
                    </a:cxn>
                    <a:cxn ang="0">
                      <a:pos x="413" y="242"/>
                    </a:cxn>
                    <a:cxn ang="0">
                      <a:pos x="421" y="219"/>
                    </a:cxn>
                    <a:cxn ang="0">
                      <a:pos x="376" y="210"/>
                    </a:cxn>
                    <a:cxn ang="0">
                      <a:pos x="400" y="312"/>
                    </a:cxn>
                    <a:cxn ang="0">
                      <a:pos x="407" y="285"/>
                    </a:cxn>
                    <a:cxn ang="0">
                      <a:pos x="692" y="283"/>
                    </a:cxn>
                    <a:cxn ang="0">
                      <a:pos x="538" y="212"/>
                    </a:cxn>
                    <a:cxn ang="0">
                      <a:pos x="573" y="248"/>
                    </a:cxn>
                    <a:cxn ang="0">
                      <a:pos x="584" y="225"/>
                    </a:cxn>
                    <a:cxn ang="0">
                      <a:pos x="567" y="212"/>
                    </a:cxn>
                  </a:cxnLst>
                  <a:rect l="0" t="0" r="r" b="b"/>
                  <a:pathLst>
                    <a:path w="974" h="527">
                      <a:moveTo>
                        <a:pt x="609" y="346"/>
                      </a:moveTo>
                      <a:lnTo>
                        <a:pt x="713" y="181"/>
                      </a:lnTo>
                      <a:lnTo>
                        <a:pt x="769" y="181"/>
                      </a:lnTo>
                      <a:lnTo>
                        <a:pt x="799" y="346"/>
                      </a:lnTo>
                      <a:lnTo>
                        <a:pt x="747" y="346"/>
                      </a:lnTo>
                      <a:lnTo>
                        <a:pt x="742" y="314"/>
                      </a:lnTo>
                      <a:lnTo>
                        <a:pt x="674" y="314"/>
                      </a:lnTo>
                      <a:lnTo>
                        <a:pt x="655" y="346"/>
                      </a:lnTo>
                      <a:lnTo>
                        <a:pt x="609" y="346"/>
                      </a:lnTo>
                      <a:lnTo>
                        <a:pt x="609" y="346"/>
                      </a:lnTo>
                      <a:lnTo>
                        <a:pt x="559" y="346"/>
                      </a:lnTo>
                      <a:lnTo>
                        <a:pt x="559" y="333"/>
                      </a:lnTo>
                      <a:lnTo>
                        <a:pt x="561" y="310"/>
                      </a:lnTo>
                      <a:lnTo>
                        <a:pt x="561" y="300"/>
                      </a:lnTo>
                      <a:lnTo>
                        <a:pt x="561" y="296"/>
                      </a:lnTo>
                      <a:lnTo>
                        <a:pt x="561" y="289"/>
                      </a:lnTo>
                      <a:lnTo>
                        <a:pt x="557" y="285"/>
                      </a:lnTo>
                      <a:lnTo>
                        <a:pt x="551" y="283"/>
                      </a:lnTo>
                      <a:lnTo>
                        <a:pt x="544" y="281"/>
                      </a:lnTo>
                      <a:lnTo>
                        <a:pt x="523" y="281"/>
                      </a:lnTo>
                      <a:lnTo>
                        <a:pt x="509" y="346"/>
                      </a:lnTo>
                      <a:lnTo>
                        <a:pt x="463" y="346"/>
                      </a:lnTo>
                      <a:lnTo>
                        <a:pt x="498" y="181"/>
                      </a:lnTo>
                      <a:lnTo>
                        <a:pt x="576" y="181"/>
                      </a:lnTo>
                      <a:lnTo>
                        <a:pt x="594" y="181"/>
                      </a:lnTo>
                      <a:lnTo>
                        <a:pt x="603" y="181"/>
                      </a:lnTo>
                      <a:lnTo>
                        <a:pt x="611" y="183"/>
                      </a:lnTo>
                      <a:lnTo>
                        <a:pt x="617" y="185"/>
                      </a:lnTo>
                      <a:lnTo>
                        <a:pt x="623" y="188"/>
                      </a:lnTo>
                      <a:lnTo>
                        <a:pt x="626" y="192"/>
                      </a:lnTo>
                      <a:lnTo>
                        <a:pt x="630" y="200"/>
                      </a:lnTo>
                      <a:lnTo>
                        <a:pt x="632" y="212"/>
                      </a:lnTo>
                      <a:lnTo>
                        <a:pt x="632" y="217"/>
                      </a:lnTo>
                      <a:lnTo>
                        <a:pt x="630" y="225"/>
                      </a:lnTo>
                      <a:lnTo>
                        <a:pt x="628" y="235"/>
                      </a:lnTo>
                      <a:lnTo>
                        <a:pt x="623" y="242"/>
                      </a:lnTo>
                      <a:lnTo>
                        <a:pt x="617" y="250"/>
                      </a:lnTo>
                      <a:lnTo>
                        <a:pt x="609" y="256"/>
                      </a:lnTo>
                      <a:lnTo>
                        <a:pt x="596" y="260"/>
                      </a:lnTo>
                      <a:lnTo>
                        <a:pt x="580" y="264"/>
                      </a:lnTo>
                      <a:lnTo>
                        <a:pt x="580" y="265"/>
                      </a:lnTo>
                      <a:lnTo>
                        <a:pt x="588" y="265"/>
                      </a:lnTo>
                      <a:lnTo>
                        <a:pt x="596" y="267"/>
                      </a:lnTo>
                      <a:lnTo>
                        <a:pt x="601" y="269"/>
                      </a:lnTo>
                      <a:lnTo>
                        <a:pt x="605" y="271"/>
                      </a:lnTo>
                      <a:lnTo>
                        <a:pt x="609" y="279"/>
                      </a:lnTo>
                      <a:lnTo>
                        <a:pt x="611" y="290"/>
                      </a:lnTo>
                      <a:lnTo>
                        <a:pt x="611" y="296"/>
                      </a:lnTo>
                      <a:lnTo>
                        <a:pt x="611" y="306"/>
                      </a:lnTo>
                      <a:lnTo>
                        <a:pt x="609" y="331"/>
                      </a:lnTo>
                      <a:lnTo>
                        <a:pt x="609" y="346"/>
                      </a:lnTo>
                      <a:close/>
                      <a:moveTo>
                        <a:pt x="265" y="527"/>
                      </a:moveTo>
                      <a:lnTo>
                        <a:pt x="571" y="527"/>
                      </a:lnTo>
                      <a:lnTo>
                        <a:pt x="582" y="470"/>
                      </a:lnTo>
                      <a:lnTo>
                        <a:pt x="277" y="470"/>
                      </a:lnTo>
                      <a:lnTo>
                        <a:pt x="265" y="527"/>
                      </a:lnTo>
                      <a:close/>
                      <a:moveTo>
                        <a:pt x="282" y="439"/>
                      </a:moveTo>
                      <a:lnTo>
                        <a:pt x="590" y="439"/>
                      </a:lnTo>
                      <a:lnTo>
                        <a:pt x="601" y="381"/>
                      </a:lnTo>
                      <a:lnTo>
                        <a:pt x="294" y="381"/>
                      </a:lnTo>
                      <a:lnTo>
                        <a:pt x="282" y="439"/>
                      </a:lnTo>
                      <a:close/>
                      <a:moveTo>
                        <a:pt x="344" y="146"/>
                      </a:moveTo>
                      <a:lnTo>
                        <a:pt x="651" y="146"/>
                      </a:lnTo>
                      <a:lnTo>
                        <a:pt x="663" y="88"/>
                      </a:lnTo>
                      <a:lnTo>
                        <a:pt x="355" y="88"/>
                      </a:lnTo>
                      <a:lnTo>
                        <a:pt x="344" y="146"/>
                      </a:lnTo>
                      <a:close/>
                      <a:moveTo>
                        <a:pt x="363" y="57"/>
                      </a:moveTo>
                      <a:lnTo>
                        <a:pt x="671" y="57"/>
                      </a:lnTo>
                      <a:lnTo>
                        <a:pt x="682" y="0"/>
                      </a:lnTo>
                      <a:lnTo>
                        <a:pt x="375" y="0"/>
                      </a:lnTo>
                      <a:lnTo>
                        <a:pt x="363" y="57"/>
                      </a:lnTo>
                      <a:close/>
                      <a:moveTo>
                        <a:pt x="811" y="346"/>
                      </a:moveTo>
                      <a:lnTo>
                        <a:pt x="846" y="181"/>
                      </a:lnTo>
                      <a:lnTo>
                        <a:pt x="974" y="181"/>
                      </a:lnTo>
                      <a:lnTo>
                        <a:pt x="967" y="212"/>
                      </a:lnTo>
                      <a:lnTo>
                        <a:pt x="886" y="212"/>
                      </a:lnTo>
                      <a:lnTo>
                        <a:pt x="878" y="246"/>
                      </a:lnTo>
                      <a:lnTo>
                        <a:pt x="955" y="246"/>
                      </a:lnTo>
                      <a:lnTo>
                        <a:pt x="947" y="279"/>
                      </a:lnTo>
                      <a:lnTo>
                        <a:pt x="871" y="279"/>
                      </a:lnTo>
                      <a:lnTo>
                        <a:pt x="865" y="314"/>
                      </a:lnTo>
                      <a:lnTo>
                        <a:pt x="945" y="314"/>
                      </a:lnTo>
                      <a:lnTo>
                        <a:pt x="940" y="346"/>
                      </a:lnTo>
                      <a:lnTo>
                        <a:pt x="811" y="346"/>
                      </a:lnTo>
                      <a:close/>
                      <a:moveTo>
                        <a:pt x="155" y="346"/>
                      </a:moveTo>
                      <a:lnTo>
                        <a:pt x="190" y="181"/>
                      </a:lnTo>
                      <a:lnTo>
                        <a:pt x="317" y="181"/>
                      </a:lnTo>
                      <a:lnTo>
                        <a:pt x="311" y="212"/>
                      </a:lnTo>
                      <a:lnTo>
                        <a:pt x="230" y="212"/>
                      </a:lnTo>
                      <a:lnTo>
                        <a:pt x="223" y="246"/>
                      </a:lnTo>
                      <a:lnTo>
                        <a:pt x="300" y="246"/>
                      </a:lnTo>
                      <a:lnTo>
                        <a:pt x="292" y="279"/>
                      </a:lnTo>
                      <a:lnTo>
                        <a:pt x="215" y="279"/>
                      </a:lnTo>
                      <a:lnTo>
                        <a:pt x="207" y="314"/>
                      </a:lnTo>
                      <a:lnTo>
                        <a:pt x="290" y="314"/>
                      </a:lnTo>
                      <a:lnTo>
                        <a:pt x="284" y="346"/>
                      </a:lnTo>
                      <a:lnTo>
                        <a:pt x="155" y="346"/>
                      </a:lnTo>
                      <a:close/>
                      <a:moveTo>
                        <a:pt x="2" y="292"/>
                      </a:moveTo>
                      <a:lnTo>
                        <a:pt x="48" y="292"/>
                      </a:lnTo>
                      <a:lnTo>
                        <a:pt x="48" y="296"/>
                      </a:lnTo>
                      <a:lnTo>
                        <a:pt x="48" y="300"/>
                      </a:lnTo>
                      <a:lnTo>
                        <a:pt x="50" y="308"/>
                      </a:lnTo>
                      <a:lnTo>
                        <a:pt x="54" y="314"/>
                      </a:lnTo>
                      <a:lnTo>
                        <a:pt x="61" y="315"/>
                      </a:lnTo>
                      <a:lnTo>
                        <a:pt x="71" y="317"/>
                      </a:lnTo>
                      <a:lnTo>
                        <a:pt x="82" y="315"/>
                      </a:lnTo>
                      <a:lnTo>
                        <a:pt x="90" y="314"/>
                      </a:lnTo>
                      <a:lnTo>
                        <a:pt x="98" y="308"/>
                      </a:lnTo>
                      <a:lnTo>
                        <a:pt x="100" y="298"/>
                      </a:lnTo>
                      <a:lnTo>
                        <a:pt x="100" y="296"/>
                      </a:lnTo>
                      <a:lnTo>
                        <a:pt x="102" y="294"/>
                      </a:lnTo>
                      <a:lnTo>
                        <a:pt x="100" y="290"/>
                      </a:lnTo>
                      <a:lnTo>
                        <a:pt x="98" y="289"/>
                      </a:lnTo>
                      <a:lnTo>
                        <a:pt x="94" y="285"/>
                      </a:lnTo>
                      <a:lnTo>
                        <a:pt x="90" y="283"/>
                      </a:lnTo>
                      <a:lnTo>
                        <a:pt x="50" y="273"/>
                      </a:lnTo>
                      <a:lnTo>
                        <a:pt x="36" y="267"/>
                      </a:lnTo>
                      <a:lnTo>
                        <a:pt x="27" y="262"/>
                      </a:lnTo>
                      <a:lnTo>
                        <a:pt x="23" y="256"/>
                      </a:lnTo>
                      <a:lnTo>
                        <a:pt x="19" y="252"/>
                      </a:lnTo>
                      <a:lnTo>
                        <a:pt x="19" y="246"/>
                      </a:lnTo>
                      <a:lnTo>
                        <a:pt x="17" y="240"/>
                      </a:lnTo>
                      <a:lnTo>
                        <a:pt x="19" y="235"/>
                      </a:lnTo>
                      <a:lnTo>
                        <a:pt x="19" y="229"/>
                      </a:lnTo>
                      <a:lnTo>
                        <a:pt x="23" y="219"/>
                      </a:lnTo>
                      <a:lnTo>
                        <a:pt x="27" y="210"/>
                      </a:lnTo>
                      <a:lnTo>
                        <a:pt x="34" y="202"/>
                      </a:lnTo>
                      <a:lnTo>
                        <a:pt x="44" y="194"/>
                      </a:lnTo>
                      <a:lnTo>
                        <a:pt x="55" y="188"/>
                      </a:lnTo>
                      <a:lnTo>
                        <a:pt x="69" y="183"/>
                      </a:lnTo>
                      <a:lnTo>
                        <a:pt x="84" y="181"/>
                      </a:lnTo>
                      <a:lnTo>
                        <a:pt x="100" y="179"/>
                      </a:lnTo>
                      <a:lnTo>
                        <a:pt x="113" y="181"/>
                      </a:lnTo>
                      <a:lnTo>
                        <a:pt x="127" y="183"/>
                      </a:lnTo>
                      <a:lnTo>
                        <a:pt x="136" y="185"/>
                      </a:lnTo>
                      <a:lnTo>
                        <a:pt x="144" y="188"/>
                      </a:lnTo>
                      <a:lnTo>
                        <a:pt x="152" y="194"/>
                      </a:lnTo>
                      <a:lnTo>
                        <a:pt x="155" y="200"/>
                      </a:lnTo>
                      <a:lnTo>
                        <a:pt x="157" y="208"/>
                      </a:lnTo>
                      <a:lnTo>
                        <a:pt x="159" y="215"/>
                      </a:lnTo>
                      <a:lnTo>
                        <a:pt x="159" y="223"/>
                      </a:lnTo>
                      <a:lnTo>
                        <a:pt x="157" y="231"/>
                      </a:lnTo>
                      <a:lnTo>
                        <a:pt x="109" y="231"/>
                      </a:lnTo>
                      <a:lnTo>
                        <a:pt x="111" y="227"/>
                      </a:lnTo>
                      <a:lnTo>
                        <a:pt x="111" y="223"/>
                      </a:lnTo>
                      <a:lnTo>
                        <a:pt x="109" y="217"/>
                      </a:lnTo>
                      <a:lnTo>
                        <a:pt x="107" y="212"/>
                      </a:lnTo>
                      <a:lnTo>
                        <a:pt x="102" y="210"/>
                      </a:lnTo>
                      <a:lnTo>
                        <a:pt x="94" y="208"/>
                      </a:lnTo>
                      <a:lnTo>
                        <a:pt x="84" y="210"/>
                      </a:lnTo>
                      <a:lnTo>
                        <a:pt x="77" y="213"/>
                      </a:lnTo>
                      <a:lnTo>
                        <a:pt x="71" y="219"/>
                      </a:lnTo>
                      <a:lnTo>
                        <a:pt x="67" y="225"/>
                      </a:lnTo>
                      <a:lnTo>
                        <a:pt x="67" y="227"/>
                      </a:lnTo>
                      <a:lnTo>
                        <a:pt x="67" y="229"/>
                      </a:lnTo>
                      <a:lnTo>
                        <a:pt x="69" y="233"/>
                      </a:lnTo>
                      <a:lnTo>
                        <a:pt x="71" y="237"/>
                      </a:lnTo>
                      <a:lnTo>
                        <a:pt x="75" y="240"/>
                      </a:lnTo>
                      <a:lnTo>
                        <a:pt x="80" y="242"/>
                      </a:lnTo>
                      <a:lnTo>
                        <a:pt x="109" y="250"/>
                      </a:lnTo>
                      <a:lnTo>
                        <a:pt x="127" y="254"/>
                      </a:lnTo>
                      <a:lnTo>
                        <a:pt x="136" y="260"/>
                      </a:lnTo>
                      <a:lnTo>
                        <a:pt x="142" y="264"/>
                      </a:lnTo>
                      <a:lnTo>
                        <a:pt x="146" y="269"/>
                      </a:lnTo>
                      <a:lnTo>
                        <a:pt x="150" y="277"/>
                      </a:lnTo>
                      <a:lnTo>
                        <a:pt x="150" y="285"/>
                      </a:lnTo>
                      <a:lnTo>
                        <a:pt x="150" y="289"/>
                      </a:lnTo>
                      <a:lnTo>
                        <a:pt x="148" y="296"/>
                      </a:lnTo>
                      <a:lnTo>
                        <a:pt x="144" y="308"/>
                      </a:lnTo>
                      <a:lnTo>
                        <a:pt x="138" y="317"/>
                      </a:lnTo>
                      <a:lnTo>
                        <a:pt x="130" y="327"/>
                      </a:lnTo>
                      <a:lnTo>
                        <a:pt x="119" y="335"/>
                      </a:lnTo>
                      <a:lnTo>
                        <a:pt x="107" y="341"/>
                      </a:lnTo>
                      <a:lnTo>
                        <a:pt x="94" y="344"/>
                      </a:lnTo>
                      <a:lnTo>
                        <a:pt x="79" y="346"/>
                      </a:lnTo>
                      <a:lnTo>
                        <a:pt x="63" y="346"/>
                      </a:lnTo>
                      <a:lnTo>
                        <a:pt x="44" y="346"/>
                      </a:lnTo>
                      <a:lnTo>
                        <a:pt x="29" y="342"/>
                      </a:lnTo>
                      <a:lnTo>
                        <a:pt x="21" y="339"/>
                      </a:lnTo>
                      <a:lnTo>
                        <a:pt x="15" y="337"/>
                      </a:lnTo>
                      <a:lnTo>
                        <a:pt x="11" y="333"/>
                      </a:lnTo>
                      <a:lnTo>
                        <a:pt x="7" y="327"/>
                      </a:lnTo>
                      <a:lnTo>
                        <a:pt x="2" y="317"/>
                      </a:lnTo>
                      <a:lnTo>
                        <a:pt x="0" y="306"/>
                      </a:lnTo>
                      <a:lnTo>
                        <a:pt x="2" y="300"/>
                      </a:lnTo>
                      <a:lnTo>
                        <a:pt x="2" y="292"/>
                      </a:lnTo>
                      <a:close/>
                      <a:moveTo>
                        <a:pt x="301" y="346"/>
                      </a:moveTo>
                      <a:lnTo>
                        <a:pt x="338" y="179"/>
                      </a:lnTo>
                      <a:lnTo>
                        <a:pt x="428" y="179"/>
                      </a:lnTo>
                      <a:lnTo>
                        <a:pt x="432" y="181"/>
                      </a:lnTo>
                      <a:lnTo>
                        <a:pt x="436" y="181"/>
                      </a:lnTo>
                      <a:lnTo>
                        <a:pt x="444" y="183"/>
                      </a:lnTo>
                      <a:lnTo>
                        <a:pt x="451" y="185"/>
                      </a:lnTo>
                      <a:lnTo>
                        <a:pt x="457" y="188"/>
                      </a:lnTo>
                      <a:lnTo>
                        <a:pt x="461" y="192"/>
                      </a:lnTo>
                      <a:lnTo>
                        <a:pt x="465" y="196"/>
                      </a:lnTo>
                      <a:lnTo>
                        <a:pt x="467" y="202"/>
                      </a:lnTo>
                      <a:lnTo>
                        <a:pt x="469" y="208"/>
                      </a:lnTo>
                      <a:lnTo>
                        <a:pt x="469" y="213"/>
                      </a:lnTo>
                      <a:lnTo>
                        <a:pt x="469" y="217"/>
                      </a:lnTo>
                      <a:lnTo>
                        <a:pt x="469" y="221"/>
                      </a:lnTo>
                      <a:lnTo>
                        <a:pt x="467" y="229"/>
                      </a:lnTo>
                      <a:lnTo>
                        <a:pt x="463" y="235"/>
                      </a:lnTo>
                      <a:lnTo>
                        <a:pt x="459" y="240"/>
                      </a:lnTo>
                      <a:lnTo>
                        <a:pt x="453" y="246"/>
                      </a:lnTo>
                      <a:lnTo>
                        <a:pt x="448" y="250"/>
                      </a:lnTo>
                      <a:lnTo>
                        <a:pt x="440" y="254"/>
                      </a:lnTo>
                      <a:lnTo>
                        <a:pt x="432" y="258"/>
                      </a:lnTo>
                      <a:lnTo>
                        <a:pt x="425" y="260"/>
                      </a:lnTo>
                      <a:lnTo>
                        <a:pt x="423" y="260"/>
                      </a:lnTo>
                      <a:lnTo>
                        <a:pt x="438" y="264"/>
                      </a:lnTo>
                      <a:lnTo>
                        <a:pt x="448" y="271"/>
                      </a:lnTo>
                      <a:lnTo>
                        <a:pt x="451" y="275"/>
                      </a:lnTo>
                      <a:lnTo>
                        <a:pt x="455" y="279"/>
                      </a:lnTo>
                      <a:lnTo>
                        <a:pt x="455" y="285"/>
                      </a:lnTo>
                      <a:lnTo>
                        <a:pt x="457" y="290"/>
                      </a:lnTo>
                      <a:lnTo>
                        <a:pt x="455" y="298"/>
                      </a:lnTo>
                      <a:lnTo>
                        <a:pt x="453" y="306"/>
                      </a:lnTo>
                      <a:lnTo>
                        <a:pt x="451" y="314"/>
                      </a:lnTo>
                      <a:lnTo>
                        <a:pt x="448" y="319"/>
                      </a:lnTo>
                      <a:lnTo>
                        <a:pt x="442" y="325"/>
                      </a:lnTo>
                      <a:lnTo>
                        <a:pt x="438" y="331"/>
                      </a:lnTo>
                      <a:lnTo>
                        <a:pt x="430" y="337"/>
                      </a:lnTo>
                      <a:lnTo>
                        <a:pt x="425" y="341"/>
                      </a:lnTo>
                      <a:lnTo>
                        <a:pt x="415" y="342"/>
                      </a:lnTo>
                      <a:lnTo>
                        <a:pt x="405" y="344"/>
                      </a:lnTo>
                      <a:lnTo>
                        <a:pt x="392" y="346"/>
                      </a:lnTo>
                      <a:lnTo>
                        <a:pt x="376" y="346"/>
                      </a:lnTo>
                      <a:lnTo>
                        <a:pt x="301" y="346"/>
                      </a:lnTo>
                      <a:close/>
                      <a:moveTo>
                        <a:pt x="376" y="210"/>
                      </a:moveTo>
                      <a:lnTo>
                        <a:pt x="369" y="246"/>
                      </a:lnTo>
                      <a:lnTo>
                        <a:pt x="390" y="246"/>
                      </a:lnTo>
                      <a:lnTo>
                        <a:pt x="401" y="246"/>
                      </a:lnTo>
                      <a:lnTo>
                        <a:pt x="407" y="244"/>
                      </a:lnTo>
                      <a:lnTo>
                        <a:pt x="413" y="242"/>
                      </a:lnTo>
                      <a:lnTo>
                        <a:pt x="415" y="238"/>
                      </a:lnTo>
                      <a:lnTo>
                        <a:pt x="419" y="233"/>
                      </a:lnTo>
                      <a:lnTo>
                        <a:pt x="421" y="229"/>
                      </a:lnTo>
                      <a:lnTo>
                        <a:pt x="421" y="223"/>
                      </a:lnTo>
                      <a:lnTo>
                        <a:pt x="421" y="219"/>
                      </a:lnTo>
                      <a:lnTo>
                        <a:pt x="419" y="215"/>
                      </a:lnTo>
                      <a:lnTo>
                        <a:pt x="417" y="213"/>
                      </a:lnTo>
                      <a:lnTo>
                        <a:pt x="411" y="210"/>
                      </a:lnTo>
                      <a:lnTo>
                        <a:pt x="401" y="210"/>
                      </a:lnTo>
                      <a:lnTo>
                        <a:pt x="376" y="210"/>
                      </a:lnTo>
                      <a:close/>
                      <a:moveTo>
                        <a:pt x="363" y="277"/>
                      </a:moveTo>
                      <a:lnTo>
                        <a:pt x="353" y="315"/>
                      </a:lnTo>
                      <a:lnTo>
                        <a:pt x="380" y="315"/>
                      </a:lnTo>
                      <a:lnTo>
                        <a:pt x="392" y="315"/>
                      </a:lnTo>
                      <a:lnTo>
                        <a:pt x="400" y="312"/>
                      </a:lnTo>
                      <a:lnTo>
                        <a:pt x="405" y="306"/>
                      </a:lnTo>
                      <a:lnTo>
                        <a:pt x="409" y="296"/>
                      </a:lnTo>
                      <a:lnTo>
                        <a:pt x="409" y="294"/>
                      </a:lnTo>
                      <a:lnTo>
                        <a:pt x="409" y="290"/>
                      </a:lnTo>
                      <a:lnTo>
                        <a:pt x="407" y="285"/>
                      </a:lnTo>
                      <a:lnTo>
                        <a:pt x="403" y="281"/>
                      </a:lnTo>
                      <a:lnTo>
                        <a:pt x="398" y="277"/>
                      </a:lnTo>
                      <a:lnTo>
                        <a:pt x="388" y="277"/>
                      </a:lnTo>
                      <a:lnTo>
                        <a:pt x="363" y="277"/>
                      </a:lnTo>
                      <a:close/>
                      <a:moveTo>
                        <a:pt x="692" y="283"/>
                      </a:moveTo>
                      <a:lnTo>
                        <a:pt x="738" y="283"/>
                      </a:lnTo>
                      <a:lnTo>
                        <a:pt x="732" y="213"/>
                      </a:lnTo>
                      <a:lnTo>
                        <a:pt x="730" y="213"/>
                      </a:lnTo>
                      <a:lnTo>
                        <a:pt x="692" y="283"/>
                      </a:lnTo>
                      <a:close/>
                      <a:moveTo>
                        <a:pt x="538" y="212"/>
                      </a:moveTo>
                      <a:lnTo>
                        <a:pt x="530" y="252"/>
                      </a:lnTo>
                      <a:lnTo>
                        <a:pt x="548" y="252"/>
                      </a:lnTo>
                      <a:lnTo>
                        <a:pt x="559" y="252"/>
                      </a:lnTo>
                      <a:lnTo>
                        <a:pt x="567" y="250"/>
                      </a:lnTo>
                      <a:lnTo>
                        <a:pt x="573" y="248"/>
                      </a:lnTo>
                      <a:lnTo>
                        <a:pt x="578" y="244"/>
                      </a:lnTo>
                      <a:lnTo>
                        <a:pt x="582" y="238"/>
                      </a:lnTo>
                      <a:lnTo>
                        <a:pt x="584" y="231"/>
                      </a:lnTo>
                      <a:lnTo>
                        <a:pt x="584" y="229"/>
                      </a:lnTo>
                      <a:lnTo>
                        <a:pt x="584" y="225"/>
                      </a:lnTo>
                      <a:lnTo>
                        <a:pt x="584" y="221"/>
                      </a:lnTo>
                      <a:lnTo>
                        <a:pt x="582" y="217"/>
                      </a:lnTo>
                      <a:lnTo>
                        <a:pt x="578" y="215"/>
                      </a:lnTo>
                      <a:lnTo>
                        <a:pt x="574" y="213"/>
                      </a:lnTo>
                      <a:lnTo>
                        <a:pt x="567" y="212"/>
                      </a:lnTo>
                      <a:lnTo>
                        <a:pt x="555" y="212"/>
                      </a:lnTo>
                      <a:lnTo>
                        <a:pt x="538" y="212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pt-BR">
                    <a:latin typeface="Century Gothic" panose="020B0502020202020204" pitchFamily="34" charset="0"/>
                  </a:endParaRPr>
                </a:p>
              </p:txBody>
            </p:sp>
          </p:grpSp>
        </p:grpSp>
      </p:grpSp>
      <p:cxnSp>
        <p:nvCxnSpPr>
          <p:cNvPr id="12" name="Conector reto 11"/>
          <p:cNvCxnSpPr/>
          <p:nvPr/>
        </p:nvCxnSpPr>
        <p:spPr>
          <a:xfrm flipV="1">
            <a:off x="0" y="948796"/>
            <a:ext cx="11831393" cy="19883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9" name="CaixaDeTexto 18"/>
          <p:cNvSpPr txBox="1"/>
          <p:nvPr/>
        </p:nvSpPr>
        <p:spPr>
          <a:xfrm>
            <a:off x="9546956" y="1751309"/>
            <a:ext cx="2645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 sistema confirma a criação do usuário.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/>
          <a:srcRect l="6670" t="3439" r="6971"/>
          <a:stretch>
            <a:fillRect/>
          </a:stretch>
        </p:blipFill>
        <p:spPr bwMode="auto">
          <a:xfrm>
            <a:off x="216977" y="1162373"/>
            <a:ext cx="9113004" cy="5430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421114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10471</TotalTime>
  <Words>105</Words>
  <Application>Microsoft Office PowerPoint</Application>
  <PresentationFormat>Personalizar</PresentationFormat>
  <Paragraphs>14</Paragraphs>
  <Slides>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DIRECIONAMENTOS PPA 2016-2019</dc:title>
  <dc:creator>Fernanda Zambon de Carvalho</dc:creator>
  <cp:lastModifiedBy>Arthur Coelho</cp:lastModifiedBy>
  <cp:revision>365</cp:revision>
  <cp:lastPrinted>2015-07-10T12:53:23Z</cp:lastPrinted>
  <dcterms:created xsi:type="dcterms:W3CDTF">2015-07-07T18:14:17Z</dcterms:created>
  <dcterms:modified xsi:type="dcterms:W3CDTF">2016-03-15T20:35:34Z</dcterms:modified>
</cp:coreProperties>
</file>